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5"/>
  </p:notesMasterIdLst>
  <p:handoutMasterIdLst>
    <p:handoutMasterId r:id="rId56"/>
  </p:handoutMasterIdLst>
  <p:sldIdLst>
    <p:sldId id="573" r:id="rId2"/>
    <p:sldId id="756" r:id="rId3"/>
    <p:sldId id="780" r:id="rId4"/>
    <p:sldId id="754" r:id="rId5"/>
    <p:sldId id="629" r:id="rId6"/>
    <p:sldId id="722" r:id="rId7"/>
    <p:sldId id="757" r:id="rId8"/>
    <p:sldId id="728" r:id="rId9"/>
    <p:sldId id="730" r:id="rId10"/>
    <p:sldId id="759" r:id="rId11"/>
    <p:sldId id="731" r:id="rId12"/>
    <p:sldId id="732" r:id="rId13"/>
    <p:sldId id="733" r:id="rId14"/>
    <p:sldId id="734" r:id="rId15"/>
    <p:sldId id="735" r:id="rId16"/>
    <p:sldId id="736" r:id="rId17"/>
    <p:sldId id="737" r:id="rId18"/>
    <p:sldId id="738" r:id="rId19"/>
    <p:sldId id="739" r:id="rId20"/>
    <p:sldId id="744" r:id="rId21"/>
    <p:sldId id="758" r:id="rId22"/>
    <p:sldId id="761" r:id="rId23"/>
    <p:sldId id="762" r:id="rId24"/>
    <p:sldId id="634" r:id="rId25"/>
    <p:sldId id="691" r:id="rId26"/>
    <p:sldId id="775" r:id="rId27"/>
    <p:sldId id="776" r:id="rId28"/>
    <p:sldId id="669" r:id="rId29"/>
    <p:sldId id="777" r:id="rId30"/>
    <p:sldId id="778" r:id="rId31"/>
    <p:sldId id="674" r:id="rId32"/>
    <p:sldId id="706" r:id="rId33"/>
    <p:sldId id="670" r:id="rId34"/>
    <p:sldId id="763" r:id="rId35"/>
    <p:sldId id="764" r:id="rId36"/>
    <p:sldId id="765" r:id="rId37"/>
    <p:sldId id="766" r:id="rId38"/>
    <p:sldId id="767" r:id="rId39"/>
    <p:sldId id="768" r:id="rId40"/>
    <p:sldId id="769" r:id="rId41"/>
    <p:sldId id="770" r:id="rId42"/>
    <p:sldId id="771" r:id="rId43"/>
    <p:sldId id="772" r:id="rId44"/>
    <p:sldId id="773" r:id="rId45"/>
    <p:sldId id="774" r:id="rId46"/>
    <p:sldId id="648" r:id="rId47"/>
    <p:sldId id="650" r:id="rId48"/>
    <p:sldId id="654" r:id="rId49"/>
    <p:sldId id="707" r:id="rId50"/>
    <p:sldId id="651" r:id="rId51"/>
    <p:sldId id="699" r:id="rId52"/>
    <p:sldId id="702" r:id="rId53"/>
    <p:sldId id="779" r:id="rId54"/>
  </p:sldIdLst>
  <p:sldSz cx="9144000" cy="6858000" type="screen4x3"/>
  <p:notesSz cx="6805613" cy="9939338"/>
  <p:defaultTextStyle>
    <a:defPPr>
      <a:defRPr lang="en-US"/>
    </a:defPPr>
    <a:lvl1pPr algn="l" rtl="0" fontAlgn="base">
      <a:spcBef>
        <a:spcPct val="0"/>
      </a:spcBef>
      <a:spcAft>
        <a:spcPct val="0"/>
      </a:spcAft>
      <a:defRPr kern="1200">
        <a:solidFill>
          <a:schemeClr val="tx1"/>
        </a:solidFill>
        <a:latin typeface="Arial" charset="0"/>
        <a:ea typeface="ＭＳ Ｐゴシック"/>
        <a:cs typeface="ＭＳ Ｐゴシック"/>
      </a:defRPr>
    </a:lvl1pPr>
    <a:lvl2pPr marL="457200" algn="l" rtl="0" fontAlgn="base">
      <a:spcBef>
        <a:spcPct val="0"/>
      </a:spcBef>
      <a:spcAft>
        <a:spcPct val="0"/>
      </a:spcAft>
      <a:defRPr kern="1200">
        <a:solidFill>
          <a:schemeClr val="tx1"/>
        </a:solidFill>
        <a:latin typeface="Arial" charset="0"/>
        <a:ea typeface="ＭＳ Ｐゴシック"/>
        <a:cs typeface="ＭＳ Ｐゴシック"/>
      </a:defRPr>
    </a:lvl2pPr>
    <a:lvl3pPr marL="914400" algn="l" rtl="0" fontAlgn="base">
      <a:spcBef>
        <a:spcPct val="0"/>
      </a:spcBef>
      <a:spcAft>
        <a:spcPct val="0"/>
      </a:spcAft>
      <a:defRPr kern="1200">
        <a:solidFill>
          <a:schemeClr val="tx1"/>
        </a:solidFill>
        <a:latin typeface="Arial" charset="0"/>
        <a:ea typeface="ＭＳ Ｐゴシック"/>
        <a:cs typeface="ＭＳ Ｐゴシック"/>
      </a:defRPr>
    </a:lvl3pPr>
    <a:lvl4pPr marL="1371600" algn="l" rtl="0" fontAlgn="base">
      <a:spcBef>
        <a:spcPct val="0"/>
      </a:spcBef>
      <a:spcAft>
        <a:spcPct val="0"/>
      </a:spcAft>
      <a:defRPr kern="1200">
        <a:solidFill>
          <a:schemeClr val="tx1"/>
        </a:solidFill>
        <a:latin typeface="Arial" charset="0"/>
        <a:ea typeface="ＭＳ Ｐゴシック"/>
        <a:cs typeface="ＭＳ Ｐゴシック"/>
      </a:defRPr>
    </a:lvl4pPr>
    <a:lvl5pPr marL="1828800" algn="l" rtl="0" fontAlgn="base">
      <a:spcBef>
        <a:spcPct val="0"/>
      </a:spcBef>
      <a:spcAft>
        <a:spcPct val="0"/>
      </a:spcAft>
      <a:defRPr kern="1200">
        <a:solidFill>
          <a:schemeClr val="tx1"/>
        </a:solidFill>
        <a:latin typeface="Arial" charset="0"/>
        <a:ea typeface="ＭＳ Ｐゴシック"/>
        <a:cs typeface="ＭＳ Ｐゴシック"/>
      </a:defRPr>
    </a:lvl5pPr>
    <a:lvl6pPr marL="2286000" algn="l" defTabSz="914400" rtl="0" eaLnBrk="1" latinLnBrk="0" hangingPunct="1">
      <a:defRPr kern="1200">
        <a:solidFill>
          <a:schemeClr val="tx1"/>
        </a:solidFill>
        <a:latin typeface="Arial" charset="0"/>
        <a:ea typeface="ＭＳ Ｐゴシック"/>
        <a:cs typeface="ＭＳ Ｐゴシック"/>
      </a:defRPr>
    </a:lvl6pPr>
    <a:lvl7pPr marL="2743200" algn="l" defTabSz="914400" rtl="0" eaLnBrk="1" latinLnBrk="0" hangingPunct="1">
      <a:defRPr kern="1200">
        <a:solidFill>
          <a:schemeClr val="tx1"/>
        </a:solidFill>
        <a:latin typeface="Arial" charset="0"/>
        <a:ea typeface="ＭＳ Ｐゴシック"/>
        <a:cs typeface="ＭＳ Ｐゴシック"/>
      </a:defRPr>
    </a:lvl7pPr>
    <a:lvl8pPr marL="3200400" algn="l" defTabSz="914400" rtl="0" eaLnBrk="1" latinLnBrk="0" hangingPunct="1">
      <a:defRPr kern="1200">
        <a:solidFill>
          <a:schemeClr val="tx1"/>
        </a:solidFill>
        <a:latin typeface="Arial" charset="0"/>
        <a:ea typeface="ＭＳ Ｐゴシック"/>
        <a:cs typeface="ＭＳ Ｐゴシック"/>
      </a:defRPr>
    </a:lvl8pPr>
    <a:lvl9pPr marL="3657600" algn="l" defTabSz="914400" rtl="0" eaLnBrk="1" latinLnBrk="0" hangingPunct="1">
      <a:defRPr kern="1200">
        <a:solidFill>
          <a:schemeClr val="tx1"/>
        </a:solidFill>
        <a:latin typeface="Arial" charset="0"/>
        <a:ea typeface="ＭＳ Ｐゴシック"/>
        <a:cs typeface="ＭＳ Ｐゴシック"/>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0000"/>
    <a:srgbClr val="0062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21"/>
    <p:restoredTop sz="95994" autoAdjust="0"/>
  </p:normalViewPr>
  <p:slideViewPr>
    <p:cSldViewPr>
      <p:cViewPr>
        <p:scale>
          <a:sx n="78" d="100"/>
          <a:sy n="78" d="100"/>
        </p:scale>
        <p:origin x="-150" y="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06-16T12:42:39.326" idx="1">
    <p:pos x="1270" y="1767"/>
    <p:text>should this be later Martin</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17-06-16T12:42:39.326" idx="1">
    <p:pos x="1270" y="1767"/>
    <p:text>should this be later Martin</p:text>
  </p:cm>
</p:cmLst>
</file>

<file path=ppt/comments/comment3.xml><?xml version="1.0" encoding="utf-8"?>
<p:cmLst xmlns:a="http://schemas.openxmlformats.org/drawingml/2006/main" xmlns:r="http://schemas.openxmlformats.org/officeDocument/2006/relationships" xmlns:p="http://schemas.openxmlformats.org/presentationml/2006/main">
  <p:cm authorId="1" dt="2017-06-16T12:43:50.369" idx="2">
    <p:pos x="4497" y="1466"/>
    <p:text>they</p:text>
  </p:cm>
</p:cmLst>
</file>

<file path=ppt/comments/comment4.xml><?xml version="1.0" encoding="utf-8"?>
<p:cmLst xmlns:a="http://schemas.openxmlformats.org/drawingml/2006/main" xmlns:r="http://schemas.openxmlformats.org/officeDocument/2006/relationships" xmlns:p="http://schemas.openxmlformats.org/presentationml/2006/main">
  <p:cm authorId="1" dt="2017-06-16T12:45:23.351" idx="3">
    <p:pos x="3495" y="844"/>
    <p:text>illustrate!</p:text>
  </p:cm>
</p:cmLst>
</file>

<file path=ppt/comments/comment5.xml><?xml version="1.0" encoding="utf-8"?>
<p:cmLst xmlns:a="http://schemas.openxmlformats.org/drawingml/2006/main" xmlns:r="http://schemas.openxmlformats.org/officeDocument/2006/relationships" xmlns:p="http://schemas.openxmlformats.org/presentationml/2006/main">
  <p:cm authorId="1" dt="2017-06-16T12:46:48.605" idx="4">
    <p:pos x="1676" y="2265"/>
    <p:text>leading to misery</p:text>
  </p:cm>
</p:cmLst>
</file>

<file path=ppt/diagrams/_rels/data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 Id="rId4" Type="http://schemas.openxmlformats.org/officeDocument/2006/relationships/image" Target="../media/image28.png"/></Relationships>
</file>

<file path=ppt/diagrams/_rels/data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 Id="rId4" Type="http://schemas.openxmlformats.org/officeDocument/2006/relationships/image" Target="../media/image28.png"/></Relationships>
</file>

<file path=ppt/diagrams/_rels/data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 Id="rId4" Type="http://schemas.openxmlformats.org/officeDocument/2006/relationships/image" Target="../media/image28.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789AF6-09F9-4DFC-8CB0-AF3737335E4D}" type="doc">
      <dgm:prSet loTypeId="urn:microsoft.com/office/officeart/2005/8/layout/cycle3" loCatId="cycle" qsTypeId="urn:microsoft.com/office/officeart/2005/8/quickstyle/simple1" qsCatId="simple" csTypeId="urn:microsoft.com/office/officeart/2005/8/colors/accent2_2" csCatId="accent2" phldr="1"/>
      <dgm:spPr/>
      <dgm:t>
        <a:bodyPr/>
        <a:lstStyle/>
        <a:p>
          <a:endParaRPr lang="en-IE"/>
        </a:p>
      </dgm:t>
    </dgm:pt>
    <dgm:pt modelId="{32D5778C-1E41-457C-B2BE-D578F7874D24}">
      <dgm:prSet phldrT="[Text]" custT="1"/>
      <dgm:spPr>
        <a:blipFill rotWithShape="0">
          <a:blip xmlns:r="http://schemas.openxmlformats.org/officeDocument/2006/relationships" r:embed="rId1"/>
          <a:stretch>
            <a:fillRect/>
          </a:stretch>
        </a:blipFill>
        <a:ln>
          <a:solidFill>
            <a:schemeClr val="tx1"/>
          </a:solidFill>
        </a:ln>
      </dgm:spPr>
      <dgm:t>
        <a:bodyPr/>
        <a:lstStyle/>
        <a:p>
          <a:endParaRPr lang="en-IE" sz="3600" b="1" i="1" dirty="0">
            <a:solidFill>
              <a:schemeClr val="tx2"/>
            </a:solidFill>
          </a:endParaRPr>
        </a:p>
        <a:p>
          <a:endParaRPr lang="en-IE" sz="3600" b="1" i="1" dirty="0">
            <a:solidFill>
              <a:schemeClr val="tx2"/>
            </a:solidFill>
          </a:endParaRPr>
        </a:p>
        <a:p>
          <a:endParaRPr lang="en-IE" sz="3600" b="1" i="1" dirty="0">
            <a:solidFill>
              <a:schemeClr val="tx2"/>
            </a:solidFill>
          </a:endParaRPr>
        </a:p>
        <a:p>
          <a:endParaRPr lang="en-IE" sz="3600" b="1" i="1" dirty="0">
            <a:solidFill>
              <a:schemeClr val="tx2"/>
            </a:solidFill>
          </a:endParaRPr>
        </a:p>
        <a:p>
          <a:r>
            <a:rPr lang="en-IE" sz="3600" b="1" i="1" dirty="0">
              <a:solidFill>
                <a:schemeClr val="tx2"/>
              </a:solidFill>
            </a:rPr>
            <a:t>  </a:t>
          </a:r>
        </a:p>
        <a:p>
          <a:r>
            <a:rPr lang="en-IE" sz="3600" b="1" i="1" dirty="0">
              <a:solidFill>
                <a:schemeClr val="tx2"/>
              </a:solidFill>
            </a:rPr>
            <a:t>             Image 2</a:t>
          </a:r>
        </a:p>
      </dgm:t>
    </dgm:pt>
    <dgm:pt modelId="{FB81511D-EEF2-4E81-AEA8-BE2CE00B10AF}" type="parTrans" cxnId="{94C87AD2-85A4-470C-B482-329EDAF326FC}">
      <dgm:prSet/>
      <dgm:spPr/>
      <dgm:t>
        <a:bodyPr/>
        <a:lstStyle/>
        <a:p>
          <a:endParaRPr lang="en-IE"/>
        </a:p>
      </dgm:t>
    </dgm:pt>
    <dgm:pt modelId="{E60C04F2-CB5A-4D05-AAF6-26948F752871}" type="sibTrans" cxnId="{94C87AD2-85A4-470C-B482-329EDAF326FC}">
      <dgm:prSet/>
      <dgm:spPr/>
      <dgm:t>
        <a:bodyPr/>
        <a:lstStyle/>
        <a:p>
          <a:endParaRPr lang="en-IE" i="0"/>
        </a:p>
      </dgm:t>
    </dgm:pt>
    <dgm:pt modelId="{39BE41C4-47E3-4EE0-B408-D6D1BF134007}">
      <dgm:prSet phldrT="[Text]" custT="1"/>
      <dgm:spPr>
        <a:blipFill rotWithShape="0">
          <a:blip xmlns:r="http://schemas.openxmlformats.org/officeDocument/2006/relationships" r:embed="rId2"/>
          <a:stretch>
            <a:fillRect/>
          </a:stretch>
        </a:blipFill>
        <a:ln>
          <a:solidFill>
            <a:schemeClr val="tx1"/>
          </a:solidFill>
        </a:ln>
      </dgm:spPr>
      <dgm:t>
        <a:bodyPr/>
        <a:lstStyle/>
        <a:p>
          <a:endParaRPr lang="en-IE" sz="3600" b="1" i="1" dirty="0">
            <a:solidFill>
              <a:schemeClr val="tx2"/>
            </a:solidFill>
          </a:endParaRPr>
        </a:p>
        <a:p>
          <a:endParaRPr lang="en-IE" sz="3600" b="1" i="1" dirty="0">
            <a:solidFill>
              <a:schemeClr val="tx2"/>
            </a:solidFill>
          </a:endParaRPr>
        </a:p>
        <a:p>
          <a:endParaRPr lang="en-IE" sz="3600" b="1" i="1" dirty="0">
            <a:solidFill>
              <a:schemeClr val="tx2"/>
            </a:solidFill>
          </a:endParaRPr>
        </a:p>
        <a:p>
          <a:endParaRPr lang="en-IE" sz="3600" b="1" i="1" dirty="0">
            <a:solidFill>
              <a:schemeClr val="tx2"/>
            </a:solidFill>
          </a:endParaRPr>
        </a:p>
        <a:p>
          <a:r>
            <a:rPr lang="en-IE" sz="3600" b="1" i="1" dirty="0">
              <a:solidFill>
                <a:schemeClr val="tx2"/>
              </a:solidFill>
            </a:rPr>
            <a:t>Image 3</a:t>
          </a:r>
        </a:p>
      </dgm:t>
    </dgm:pt>
    <dgm:pt modelId="{E195A643-6B11-42D1-A547-5D7575A8ED4C}" type="parTrans" cxnId="{5BD78AA0-F68C-4F6F-96B5-F2BB3FA7F589}">
      <dgm:prSet/>
      <dgm:spPr/>
      <dgm:t>
        <a:bodyPr/>
        <a:lstStyle/>
        <a:p>
          <a:endParaRPr lang="en-IE"/>
        </a:p>
      </dgm:t>
    </dgm:pt>
    <dgm:pt modelId="{30B4BA01-6A58-4480-A7BB-0C5404A78309}" type="sibTrans" cxnId="{5BD78AA0-F68C-4F6F-96B5-F2BB3FA7F589}">
      <dgm:prSet/>
      <dgm:spPr/>
      <dgm:t>
        <a:bodyPr/>
        <a:lstStyle/>
        <a:p>
          <a:endParaRPr lang="en-IE"/>
        </a:p>
      </dgm:t>
    </dgm:pt>
    <dgm:pt modelId="{BCC51FDD-73A5-4E4E-AEC1-1CDE67BE70E0}">
      <dgm:prSet phldrT="[Text]" custT="1"/>
      <dgm:spPr>
        <a:blipFill rotWithShape="0">
          <a:blip xmlns:r="http://schemas.openxmlformats.org/officeDocument/2006/relationships" r:embed="rId3"/>
          <a:stretch>
            <a:fillRect/>
          </a:stretch>
        </a:blipFill>
        <a:ln>
          <a:solidFill>
            <a:schemeClr val="tx1"/>
          </a:solidFill>
        </a:ln>
      </dgm:spPr>
      <dgm:t>
        <a:bodyPr/>
        <a:lstStyle/>
        <a:p>
          <a:pPr algn="ctr"/>
          <a:r>
            <a:rPr lang="en-IE" sz="3600" b="1" i="1" dirty="0">
              <a:solidFill>
                <a:schemeClr val="tx2"/>
              </a:solidFill>
            </a:rPr>
            <a:t> </a:t>
          </a:r>
        </a:p>
        <a:p>
          <a:pPr algn="ctr"/>
          <a:endParaRPr lang="en-IE" sz="3600" b="1" i="1" dirty="0">
            <a:solidFill>
              <a:schemeClr val="tx2"/>
            </a:solidFill>
          </a:endParaRPr>
        </a:p>
        <a:p>
          <a:pPr algn="ctr"/>
          <a:endParaRPr lang="en-IE" sz="3600" b="1" i="1" dirty="0">
            <a:solidFill>
              <a:schemeClr val="tx2"/>
            </a:solidFill>
          </a:endParaRPr>
        </a:p>
        <a:p>
          <a:pPr algn="ctr"/>
          <a:endParaRPr lang="en-IE" sz="3600" b="1" i="1" dirty="0">
            <a:solidFill>
              <a:schemeClr val="tx2"/>
            </a:solidFill>
          </a:endParaRPr>
        </a:p>
        <a:p>
          <a:pPr algn="l"/>
          <a:r>
            <a:rPr lang="en-IE" sz="3600" b="1" i="1" dirty="0">
              <a:solidFill>
                <a:schemeClr val="tx2"/>
              </a:solidFill>
            </a:rPr>
            <a:t>         Image 4</a:t>
          </a:r>
        </a:p>
      </dgm:t>
    </dgm:pt>
    <dgm:pt modelId="{617E19F0-9254-4056-B36E-7F4BD7B7340F}" type="parTrans" cxnId="{0D1BC4F5-2201-4FA4-B208-96C13F50AB24}">
      <dgm:prSet/>
      <dgm:spPr/>
      <dgm:t>
        <a:bodyPr/>
        <a:lstStyle/>
        <a:p>
          <a:endParaRPr lang="en-IE"/>
        </a:p>
      </dgm:t>
    </dgm:pt>
    <dgm:pt modelId="{6D2F7302-9534-4415-A0F1-B5E1A6E610CF}" type="sibTrans" cxnId="{0D1BC4F5-2201-4FA4-B208-96C13F50AB24}">
      <dgm:prSet/>
      <dgm:spPr/>
      <dgm:t>
        <a:bodyPr/>
        <a:lstStyle/>
        <a:p>
          <a:endParaRPr lang="en-IE"/>
        </a:p>
      </dgm:t>
    </dgm:pt>
    <dgm:pt modelId="{D44DDA34-132D-4C14-AEE2-55E1A17DEDAF}">
      <dgm:prSet phldrT="[Text]" custT="1"/>
      <dgm:spPr>
        <a:blipFill rotWithShape="0">
          <a:blip xmlns:r="http://schemas.openxmlformats.org/officeDocument/2006/relationships" r:embed="rId4"/>
          <a:stretch>
            <a:fillRect/>
          </a:stretch>
        </a:blipFill>
        <a:ln>
          <a:solidFill>
            <a:schemeClr val="tx1"/>
          </a:solidFill>
        </a:ln>
      </dgm:spPr>
      <dgm:t>
        <a:bodyPr/>
        <a:lstStyle/>
        <a:p>
          <a:endParaRPr lang="en-IE" sz="3600" b="1" i="1" dirty="0">
            <a:solidFill>
              <a:schemeClr val="tx2"/>
            </a:solidFill>
          </a:endParaRPr>
        </a:p>
        <a:p>
          <a:endParaRPr lang="en-IE" sz="3600" b="1" i="1" dirty="0">
            <a:solidFill>
              <a:schemeClr val="tx2"/>
            </a:solidFill>
          </a:endParaRPr>
        </a:p>
        <a:p>
          <a:endParaRPr lang="en-IE" sz="3600" b="1" i="1" dirty="0">
            <a:solidFill>
              <a:schemeClr val="tx2"/>
            </a:solidFill>
          </a:endParaRPr>
        </a:p>
        <a:p>
          <a:endParaRPr lang="en-IE" sz="3600" b="1" i="1" dirty="0">
            <a:solidFill>
              <a:schemeClr val="tx2"/>
            </a:solidFill>
          </a:endParaRPr>
        </a:p>
        <a:p>
          <a:r>
            <a:rPr lang="en-IE" sz="3600" b="1" i="1" dirty="0">
              <a:solidFill>
                <a:schemeClr val="tx2"/>
              </a:solidFill>
            </a:rPr>
            <a:t>Image 1</a:t>
          </a:r>
        </a:p>
      </dgm:t>
    </dgm:pt>
    <dgm:pt modelId="{88ECBBEC-2E31-461B-8288-D6174364B399}" type="parTrans" cxnId="{32891315-B293-4CA2-9FC2-E2EFCC9A351B}">
      <dgm:prSet/>
      <dgm:spPr/>
      <dgm:t>
        <a:bodyPr/>
        <a:lstStyle/>
        <a:p>
          <a:endParaRPr lang="en-IE"/>
        </a:p>
      </dgm:t>
    </dgm:pt>
    <dgm:pt modelId="{F387EA1B-9091-406C-A502-9ED8AAAB4647}" type="sibTrans" cxnId="{32891315-B293-4CA2-9FC2-E2EFCC9A351B}">
      <dgm:prSet/>
      <dgm:spPr/>
      <dgm:t>
        <a:bodyPr/>
        <a:lstStyle/>
        <a:p>
          <a:endParaRPr lang="en-IE"/>
        </a:p>
      </dgm:t>
    </dgm:pt>
    <dgm:pt modelId="{E9C93019-156A-4121-AC0C-B1BE18318D58}" type="pres">
      <dgm:prSet presAssocID="{6A789AF6-09F9-4DFC-8CB0-AF3737335E4D}" presName="Name0" presStyleCnt="0">
        <dgm:presLayoutVars>
          <dgm:dir/>
          <dgm:resizeHandles val="exact"/>
        </dgm:presLayoutVars>
      </dgm:prSet>
      <dgm:spPr/>
      <dgm:t>
        <a:bodyPr/>
        <a:lstStyle/>
        <a:p>
          <a:endParaRPr lang="en-US"/>
        </a:p>
      </dgm:t>
    </dgm:pt>
    <dgm:pt modelId="{D3B90B95-1780-4924-9DB7-5D8650129624}" type="pres">
      <dgm:prSet presAssocID="{6A789AF6-09F9-4DFC-8CB0-AF3737335E4D}" presName="cycle" presStyleCnt="0"/>
      <dgm:spPr/>
    </dgm:pt>
    <dgm:pt modelId="{0191EF6B-2FFE-4BA5-886C-5242440E6542}" type="pres">
      <dgm:prSet presAssocID="{32D5778C-1E41-457C-B2BE-D578F7874D24}" presName="nodeFirstNode" presStyleLbl="node1" presStyleIdx="0" presStyleCnt="4" custScaleX="75467">
        <dgm:presLayoutVars>
          <dgm:bulletEnabled val="1"/>
        </dgm:presLayoutVars>
      </dgm:prSet>
      <dgm:spPr/>
      <dgm:t>
        <a:bodyPr/>
        <a:lstStyle/>
        <a:p>
          <a:endParaRPr lang="en-US"/>
        </a:p>
      </dgm:t>
    </dgm:pt>
    <dgm:pt modelId="{A275A2DA-9DFE-4DE1-BC93-6FD6B974DFAA}" type="pres">
      <dgm:prSet presAssocID="{E60C04F2-CB5A-4D05-AAF6-26948F752871}" presName="sibTransFirstNode" presStyleLbl="bgShp" presStyleIdx="0" presStyleCnt="1"/>
      <dgm:spPr/>
      <dgm:t>
        <a:bodyPr/>
        <a:lstStyle/>
        <a:p>
          <a:endParaRPr lang="en-US"/>
        </a:p>
      </dgm:t>
    </dgm:pt>
    <dgm:pt modelId="{86FA408D-59FD-4316-B925-C1B8844C2D89}" type="pres">
      <dgm:prSet presAssocID="{39BE41C4-47E3-4EE0-B408-D6D1BF134007}" presName="nodeFollowingNodes" presStyleLbl="node1" presStyleIdx="1" presStyleCnt="4" custScaleX="72116">
        <dgm:presLayoutVars>
          <dgm:bulletEnabled val="1"/>
        </dgm:presLayoutVars>
      </dgm:prSet>
      <dgm:spPr/>
      <dgm:t>
        <a:bodyPr/>
        <a:lstStyle/>
        <a:p>
          <a:endParaRPr lang="en-US"/>
        </a:p>
      </dgm:t>
    </dgm:pt>
    <dgm:pt modelId="{F25DD031-785E-4696-BF7A-8931F2D8C980}" type="pres">
      <dgm:prSet presAssocID="{BCC51FDD-73A5-4E4E-AEC1-1CDE67BE70E0}" presName="nodeFollowingNodes" presStyleLbl="node1" presStyleIdx="2" presStyleCnt="4" custScaleX="76765">
        <dgm:presLayoutVars>
          <dgm:bulletEnabled val="1"/>
        </dgm:presLayoutVars>
      </dgm:prSet>
      <dgm:spPr/>
      <dgm:t>
        <a:bodyPr/>
        <a:lstStyle/>
        <a:p>
          <a:endParaRPr lang="en-US"/>
        </a:p>
      </dgm:t>
    </dgm:pt>
    <dgm:pt modelId="{01B56F02-047D-4D16-8026-D55187EECC33}" type="pres">
      <dgm:prSet presAssocID="{D44DDA34-132D-4C14-AEE2-55E1A17DEDAF}" presName="nodeFollowingNodes" presStyleLbl="node1" presStyleIdx="3" presStyleCnt="4" custScaleX="70052">
        <dgm:presLayoutVars>
          <dgm:bulletEnabled val="1"/>
        </dgm:presLayoutVars>
      </dgm:prSet>
      <dgm:spPr/>
      <dgm:t>
        <a:bodyPr/>
        <a:lstStyle/>
        <a:p>
          <a:endParaRPr lang="en-US"/>
        </a:p>
      </dgm:t>
    </dgm:pt>
  </dgm:ptLst>
  <dgm:cxnLst>
    <dgm:cxn modelId="{32891315-B293-4CA2-9FC2-E2EFCC9A351B}" srcId="{6A789AF6-09F9-4DFC-8CB0-AF3737335E4D}" destId="{D44DDA34-132D-4C14-AEE2-55E1A17DEDAF}" srcOrd="3" destOrd="0" parTransId="{88ECBBEC-2E31-461B-8288-D6174364B399}" sibTransId="{F387EA1B-9091-406C-A502-9ED8AAAB4647}"/>
    <dgm:cxn modelId="{7184042B-D671-1E4D-9347-A4A2D8DFF935}" type="presOf" srcId="{6A789AF6-09F9-4DFC-8CB0-AF3737335E4D}" destId="{E9C93019-156A-4121-AC0C-B1BE18318D58}" srcOrd="0" destOrd="0" presId="urn:microsoft.com/office/officeart/2005/8/layout/cycle3"/>
    <dgm:cxn modelId="{94C87AD2-85A4-470C-B482-329EDAF326FC}" srcId="{6A789AF6-09F9-4DFC-8CB0-AF3737335E4D}" destId="{32D5778C-1E41-457C-B2BE-D578F7874D24}" srcOrd="0" destOrd="0" parTransId="{FB81511D-EEF2-4E81-AEA8-BE2CE00B10AF}" sibTransId="{E60C04F2-CB5A-4D05-AAF6-26948F752871}"/>
    <dgm:cxn modelId="{5BD78AA0-F68C-4F6F-96B5-F2BB3FA7F589}" srcId="{6A789AF6-09F9-4DFC-8CB0-AF3737335E4D}" destId="{39BE41C4-47E3-4EE0-B408-D6D1BF134007}" srcOrd="1" destOrd="0" parTransId="{E195A643-6B11-42D1-A547-5D7575A8ED4C}" sibTransId="{30B4BA01-6A58-4480-A7BB-0C5404A78309}"/>
    <dgm:cxn modelId="{62D2F974-C240-1541-A77A-E2DDA6BE5471}" type="presOf" srcId="{32D5778C-1E41-457C-B2BE-D578F7874D24}" destId="{0191EF6B-2FFE-4BA5-886C-5242440E6542}" srcOrd="0" destOrd="0" presId="urn:microsoft.com/office/officeart/2005/8/layout/cycle3"/>
    <dgm:cxn modelId="{AB4A3FE7-30C8-954C-9B14-F23161C313B6}" type="presOf" srcId="{39BE41C4-47E3-4EE0-B408-D6D1BF134007}" destId="{86FA408D-59FD-4316-B925-C1B8844C2D89}" srcOrd="0" destOrd="0" presId="urn:microsoft.com/office/officeart/2005/8/layout/cycle3"/>
    <dgm:cxn modelId="{F6E731B0-E8CC-7A4F-9FC6-B92F812AED92}" type="presOf" srcId="{E60C04F2-CB5A-4D05-AAF6-26948F752871}" destId="{A275A2DA-9DFE-4DE1-BC93-6FD6B974DFAA}" srcOrd="0" destOrd="0" presId="urn:microsoft.com/office/officeart/2005/8/layout/cycle3"/>
    <dgm:cxn modelId="{0D1BC4F5-2201-4FA4-B208-96C13F50AB24}" srcId="{6A789AF6-09F9-4DFC-8CB0-AF3737335E4D}" destId="{BCC51FDD-73A5-4E4E-AEC1-1CDE67BE70E0}" srcOrd="2" destOrd="0" parTransId="{617E19F0-9254-4056-B36E-7F4BD7B7340F}" sibTransId="{6D2F7302-9534-4415-A0F1-B5E1A6E610CF}"/>
    <dgm:cxn modelId="{95A01190-2F5B-E145-ADBE-41F3B77B207F}" type="presOf" srcId="{BCC51FDD-73A5-4E4E-AEC1-1CDE67BE70E0}" destId="{F25DD031-785E-4696-BF7A-8931F2D8C980}" srcOrd="0" destOrd="0" presId="urn:microsoft.com/office/officeart/2005/8/layout/cycle3"/>
    <dgm:cxn modelId="{A812B804-DC1B-3146-9AB6-A7682C4D4BEF}" type="presOf" srcId="{D44DDA34-132D-4C14-AEE2-55E1A17DEDAF}" destId="{01B56F02-047D-4D16-8026-D55187EECC33}" srcOrd="0" destOrd="0" presId="urn:microsoft.com/office/officeart/2005/8/layout/cycle3"/>
    <dgm:cxn modelId="{60248658-28D4-2B47-AE04-E76AB7CF9637}" type="presParOf" srcId="{E9C93019-156A-4121-AC0C-B1BE18318D58}" destId="{D3B90B95-1780-4924-9DB7-5D8650129624}" srcOrd="0" destOrd="0" presId="urn:microsoft.com/office/officeart/2005/8/layout/cycle3"/>
    <dgm:cxn modelId="{95A8E9BB-0A35-9140-B788-C12CACF71128}" type="presParOf" srcId="{D3B90B95-1780-4924-9DB7-5D8650129624}" destId="{0191EF6B-2FFE-4BA5-886C-5242440E6542}" srcOrd="0" destOrd="0" presId="urn:microsoft.com/office/officeart/2005/8/layout/cycle3"/>
    <dgm:cxn modelId="{F940534B-D6E2-0140-A315-05B47301D0C8}" type="presParOf" srcId="{D3B90B95-1780-4924-9DB7-5D8650129624}" destId="{A275A2DA-9DFE-4DE1-BC93-6FD6B974DFAA}" srcOrd="1" destOrd="0" presId="urn:microsoft.com/office/officeart/2005/8/layout/cycle3"/>
    <dgm:cxn modelId="{72F7FA93-9378-8A46-AEE7-97137C0F04E3}" type="presParOf" srcId="{D3B90B95-1780-4924-9DB7-5D8650129624}" destId="{86FA408D-59FD-4316-B925-C1B8844C2D89}" srcOrd="2" destOrd="0" presId="urn:microsoft.com/office/officeart/2005/8/layout/cycle3"/>
    <dgm:cxn modelId="{02A3CC49-0F9A-9F48-801B-774F622C5DA3}" type="presParOf" srcId="{D3B90B95-1780-4924-9DB7-5D8650129624}" destId="{F25DD031-785E-4696-BF7A-8931F2D8C980}" srcOrd="3" destOrd="0" presId="urn:microsoft.com/office/officeart/2005/8/layout/cycle3"/>
    <dgm:cxn modelId="{7CFA4B9C-BCA9-784A-9DED-941045759D05}" type="presParOf" srcId="{D3B90B95-1780-4924-9DB7-5D8650129624}" destId="{01B56F02-047D-4D16-8026-D55187EECC33}"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789AF6-09F9-4DFC-8CB0-AF3737335E4D}" type="doc">
      <dgm:prSet loTypeId="urn:microsoft.com/office/officeart/2005/8/layout/cycle3" loCatId="cycle" qsTypeId="urn:microsoft.com/office/officeart/2005/8/quickstyle/simple1" qsCatId="simple" csTypeId="urn:microsoft.com/office/officeart/2005/8/colors/accent2_2" csCatId="accent2" phldr="1"/>
      <dgm:spPr/>
      <dgm:t>
        <a:bodyPr/>
        <a:lstStyle/>
        <a:p>
          <a:endParaRPr lang="en-IE"/>
        </a:p>
      </dgm:t>
    </dgm:pt>
    <dgm:pt modelId="{32D5778C-1E41-457C-B2BE-D578F7874D24}">
      <dgm:prSet phldrT="[Text]" custT="1"/>
      <dgm:spPr>
        <a:blipFill rotWithShape="0">
          <a:blip xmlns:r="http://schemas.openxmlformats.org/officeDocument/2006/relationships" r:embed="rId1"/>
          <a:stretch>
            <a:fillRect/>
          </a:stretch>
        </a:blipFill>
        <a:ln>
          <a:solidFill>
            <a:schemeClr val="tx1"/>
          </a:solidFill>
        </a:ln>
      </dgm:spPr>
      <dgm:t>
        <a:bodyPr/>
        <a:lstStyle/>
        <a:p>
          <a:endParaRPr lang="en-IE" sz="3600" b="1" i="1" dirty="0">
            <a:solidFill>
              <a:schemeClr val="tx2"/>
            </a:solidFill>
          </a:endParaRPr>
        </a:p>
        <a:p>
          <a:endParaRPr lang="en-IE" sz="3600" b="1" i="1" dirty="0">
            <a:solidFill>
              <a:schemeClr val="tx2"/>
            </a:solidFill>
          </a:endParaRPr>
        </a:p>
        <a:p>
          <a:endParaRPr lang="en-IE" sz="3600" b="1" i="1" dirty="0">
            <a:solidFill>
              <a:schemeClr val="tx2"/>
            </a:solidFill>
          </a:endParaRPr>
        </a:p>
        <a:p>
          <a:endParaRPr lang="en-IE" sz="3600" b="1" i="1" dirty="0">
            <a:solidFill>
              <a:schemeClr val="tx2"/>
            </a:solidFill>
          </a:endParaRPr>
        </a:p>
        <a:p>
          <a:r>
            <a:rPr lang="en-IE" sz="3600" b="1" i="1" dirty="0">
              <a:solidFill>
                <a:schemeClr val="tx2"/>
              </a:solidFill>
            </a:rPr>
            <a:t>  </a:t>
          </a:r>
        </a:p>
        <a:p>
          <a:r>
            <a:rPr lang="en-IE" sz="3600" b="1" i="1" dirty="0">
              <a:solidFill>
                <a:schemeClr val="tx2"/>
              </a:solidFill>
            </a:rPr>
            <a:t>             Image 2</a:t>
          </a:r>
        </a:p>
      </dgm:t>
    </dgm:pt>
    <dgm:pt modelId="{FB81511D-EEF2-4E81-AEA8-BE2CE00B10AF}" type="parTrans" cxnId="{94C87AD2-85A4-470C-B482-329EDAF326FC}">
      <dgm:prSet/>
      <dgm:spPr/>
      <dgm:t>
        <a:bodyPr/>
        <a:lstStyle/>
        <a:p>
          <a:endParaRPr lang="en-IE"/>
        </a:p>
      </dgm:t>
    </dgm:pt>
    <dgm:pt modelId="{E60C04F2-CB5A-4D05-AAF6-26948F752871}" type="sibTrans" cxnId="{94C87AD2-85A4-470C-B482-329EDAF326FC}">
      <dgm:prSet/>
      <dgm:spPr/>
      <dgm:t>
        <a:bodyPr/>
        <a:lstStyle/>
        <a:p>
          <a:endParaRPr lang="en-IE" i="0"/>
        </a:p>
      </dgm:t>
    </dgm:pt>
    <dgm:pt modelId="{39BE41C4-47E3-4EE0-B408-D6D1BF134007}">
      <dgm:prSet phldrT="[Text]" custT="1"/>
      <dgm:spPr>
        <a:blipFill rotWithShape="0">
          <a:blip xmlns:r="http://schemas.openxmlformats.org/officeDocument/2006/relationships" r:embed="rId2"/>
          <a:stretch>
            <a:fillRect/>
          </a:stretch>
        </a:blipFill>
        <a:ln>
          <a:solidFill>
            <a:schemeClr val="tx1"/>
          </a:solidFill>
        </a:ln>
      </dgm:spPr>
      <dgm:t>
        <a:bodyPr/>
        <a:lstStyle/>
        <a:p>
          <a:endParaRPr lang="en-IE" sz="3600" b="1" i="1" dirty="0">
            <a:solidFill>
              <a:schemeClr val="tx2"/>
            </a:solidFill>
          </a:endParaRPr>
        </a:p>
        <a:p>
          <a:endParaRPr lang="en-IE" sz="3600" b="1" i="1" dirty="0">
            <a:solidFill>
              <a:schemeClr val="tx2"/>
            </a:solidFill>
          </a:endParaRPr>
        </a:p>
        <a:p>
          <a:endParaRPr lang="en-IE" sz="3600" b="1" i="1" dirty="0">
            <a:solidFill>
              <a:schemeClr val="tx2"/>
            </a:solidFill>
          </a:endParaRPr>
        </a:p>
        <a:p>
          <a:endParaRPr lang="en-IE" sz="3600" b="1" i="1" dirty="0">
            <a:solidFill>
              <a:schemeClr val="tx2"/>
            </a:solidFill>
          </a:endParaRPr>
        </a:p>
        <a:p>
          <a:r>
            <a:rPr lang="en-IE" sz="3600" b="1" i="1" dirty="0">
              <a:solidFill>
                <a:schemeClr val="tx2"/>
              </a:solidFill>
            </a:rPr>
            <a:t>Image 3</a:t>
          </a:r>
        </a:p>
      </dgm:t>
    </dgm:pt>
    <dgm:pt modelId="{E195A643-6B11-42D1-A547-5D7575A8ED4C}" type="parTrans" cxnId="{5BD78AA0-F68C-4F6F-96B5-F2BB3FA7F589}">
      <dgm:prSet/>
      <dgm:spPr/>
      <dgm:t>
        <a:bodyPr/>
        <a:lstStyle/>
        <a:p>
          <a:endParaRPr lang="en-IE"/>
        </a:p>
      </dgm:t>
    </dgm:pt>
    <dgm:pt modelId="{30B4BA01-6A58-4480-A7BB-0C5404A78309}" type="sibTrans" cxnId="{5BD78AA0-F68C-4F6F-96B5-F2BB3FA7F589}">
      <dgm:prSet/>
      <dgm:spPr/>
      <dgm:t>
        <a:bodyPr/>
        <a:lstStyle/>
        <a:p>
          <a:endParaRPr lang="en-IE"/>
        </a:p>
      </dgm:t>
    </dgm:pt>
    <dgm:pt modelId="{BCC51FDD-73A5-4E4E-AEC1-1CDE67BE70E0}">
      <dgm:prSet phldrT="[Text]" custT="1"/>
      <dgm:spPr>
        <a:blipFill rotWithShape="0">
          <a:blip xmlns:r="http://schemas.openxmlformats.org/officeDocument/2006/relationships" r:embed="rId3"/>
          <a:stretch>
            <a:fillRect/>
          </a:stretch>
        </a:blipFill>
        <a:ln>
          <a:solidFill>
            <a:schemeClr val="tx1"/>
          </a:solidFill>
        </a:ln>
      </dgm:spPr>
      <dgm:t>
        <a:bodyPr/>
        <a:lstStyle/>
        <a:p>
          <a:pPr algn="ctr"/>
          <a:r>
            <a:rPr lang="en-IE" sz="3600" b="1" i="1" dirty="0">
              <a:solidFill>
                <a:schemeClr val="tx2"/>
              </a:solidFill>
            </a:rPr>
            <a:t> </a:t>
          </a:r>
        </a:p>
        <a:p>
          <a:pPr algn="ctr"/>
          <a:endParaRPr lang="en-IE" sz="3600" b="1" i="1" dirty="0">
            <a:solidFill>
              <a:schemeClr val="tx2"/>
            </a:solidFill>
          </a:endParaRPr>
        </a:p>
        <a:p>
          <a:pPr algn="ctr"/>
          <a:endParaRPr lang="en-IE" sz="3600" b="1" i="1" dirty="0">
            <a:solidFill>
              <a:schemeClr val="tx2"/>
            </a:solidFill>
          </a:endParaRPr>
        </a:p>
        <a:p>
          <a:pPr algn="ctr"/>
          <a:endParaRPr lang="en-IE" sz="3600" b="1" i="1" dirty="0">
            <a:solidFill>
              <a:schemeClr val="tx2"/>
            </a:solidFill>
          </a:endParaRPr>
        </a:p>
        <a:p>
          <a:pPr algn="l"/>
          <a:r>
            <a:rPr lang="en-IE" sz="3600" b="1" i="1" dirty="0">
              <a:solidFill>
                <a:schemeClr val="tx2"/>
              </a:solidFill>
            </a:rPr>
            <a:t>         Image 4</a:t>
          </a:r>
        </a:p>
      </dgm:t>
    </dgm:pt>
    <dgm:pt modelId="{617E19F0-9254-4056-B36E-7F4BD7B7340F}" type="parTrans" cxnId="{0D1BC4F5-2201-4FA4-B208-96C13F50AB24}">
      <dgm:prSet/>
      <dgm:spPr/>
      <dgm:t>
        <a:bodyPr/>
        <a:lstStyle/>
        <a:p>
          <a:endParaRPr lang="en-IE"/>
        </a:p>
      </dgm:t>
    </dgm:pt>
    <dgm:pt modelId="{6D2F7302-9534-4415-A0F1-B5E1A6E610CF}" type="sibTrans" cxnId="{0D1BC4F5-2201-4FA4-B208-96C13F50AB24}">
      <dgm:prSet/>
      <dgm:spPr/>
      <dgm:t>
        <a:bodyPr/>
        <a:lstStyle/>
        <a:p>
          <a:endParaRPr lang="en-IE"/>
        </a:p>
      </dgm:t>
    </dgm:pt>
    <dgm:pt modelId="{D44DDA34-132D-4C14-AEE2-55E1A17DEDAF}">
      <dgm:prSet phldrT="[Text]" custT="1"/>
      <dgm:spPr>
        <a:blipFill rotWithShape="0">
          <a:blip xmlns:r="http://schemas.openxmlformats.org/officeDocument/2006/relationships" r:embed="rId4"/>
          <a:stretch>
            <a:fillRect/>
          </a:stretch>
        </a:blipFill>
        <a:ln>
          <a:solidFill>
            <a:schemeClr val="tx1"/>
          </a:solidFill>
        </a:ln>
      </dgm:spPr>
      <dgm:t>
        <a:bodyPr/>
        <a:lstStyle/>
        <a:p>
          <a:endParaRPr lang="en-IE" sz="3600" b="1" i="1" dirty="0">
            <a:solidFill>
              <a:schemeClr val="tx2"/>
            </a:solidFill>
          </a:endParaRPr>
        </a:p>
        <a:p>
          <a:endParaRPr lang="en-IE" sz="3600" b="1" i="1" dirty="0">
            <a:solidFill>
              <a:schemeClr val="tx2"/>
            </a:solidFill>
          </a:endParaRPr>
        </a:p>
        <a:p>
          <a:endParaRPr lang="en-IE" sz="3600" b="1" i="1" dirty="0">
            <a:solidFill>
              <a:schemeClr val="tx2"/>
            </a:solidFill>
          </a:endParaRPr>
        </a:p>
        <a:p>
          <a:endParaRPr lang="en-IE" sz="3600" b="1" i="1" dirty="0">
            <a:solidFill>
              <a:schemeClr val="tx2"/>
            </a:solidFill>
          </a:endParaRPr>
        </a:p>
        <a:p>
          <a:r>
            <a:rPr lang="en-IE" sz="3600" b="1" i="1" dirty="0">
              <a:solidFill>
                <a:schemeClr val="tx2"/>
              </a:solidFill>
            </a:rPr>
            <a:t>Image 1</a:t>
          </a:r>
        </a:p>
      </dgm:t>
    </dgm:pt>
    <dgm:pt modelId="{88ECBBEC-2E31-461B-8288-D6174364B399}" type="parTrans" cxnId="{32891315-B293-4CA2-9FC2-E2EFCC9A351B}">
      <dgm:prSet/>
      <dgm:spPr/>
      <dgm:t>
        <a:bodyPr/>
        <a:lstStyle/>
        <a:p>
          <a:endParaRPr lang="en-IE"/>
        </a:p>
      </dgm:t>
    </dgm:pt>
    <dgm:pt modelId="{F387EA1B-9091-406C-A502-9ED8AAAB4647}" type="sibTrans" cxnId="{32891315-B293-4CA2-9FC2-E2EFCC9A351B}">
      <dgm:prSet/>
      <dgm:spPr/>
      <dgm:t>
        <a:bodyPr/>
        <a:lstStyle/>
        <a:p>
          <a:endParaRPr lang="en-IE"/>
        </a:p>
      </dgm:t>
    </dgm:pt>
    <dgm:pt modelId="{E9C93019-156A-4121-AC0C-B1BE18318D58}" type="pres">
      <dgm:prSet presAssocID="{6A789AF6-09F9-4DFC-8CB0-AF3737335E4D}" presName="Name0" presStyleCnt="0">
        <dgm:presLayoutVars>
          <dgm:dir/>
          <dgm:resizeHandles val="exact"/>
        </dgm:presLayoutVars>
      </dgm:prSet>
      <dgm:spPr/>
      <dgm:t>
        <a:bodyPr/>
        <a:lstStyle/>
        <a:p>
          <a:endParaRPr lang="en-US"/>
        </a:p>
      </dgm:t>
    </dgm:pt>
    <dgm:pt modelId="{D3B90B95-1780-4924-9DB7-5D8650129624}" type="pres">
      <dgm:prSet presAssocID="{6A789AF6-09F9-4DFC-8CB0-AF3737335E4D}" presName="cycle" presStyleCnt="0"/>
      <dgm:spPr/>
    </dgm:pt>
    <dgm:pt modelId="{0191EF6B-2FFE-4BA5-886C-5242440E6542}" type="pres">
      <dgm:prSet presAssocID="{32D5778C-1E41-457C-B2BE-D578F7874D24}" presName="nodeFirstNode" presStyleLbl="node1" presStyleIdx="0" presStyleCnt="4" custScaleX="75467">
        <dgm:presLayoutVars>
          <dgm:bulletEnabled val="1"/>
        </dgm:presLayoutVars>
      </dgm:prSet>
      <dgm:spPr/>
      <dgm:t>
        <a:bodyPr/>
        <a:lstStyle/>
        <a:p>
          <a:endParaRPr lang="en-US"/>
        </a:p>
      </dgm:t>
    </dgm:pt>
    <dgm:pt modelId="{A275A2DA-9DFE-4DE1-BC93-6FD6B974DFAA}" type="pres">
      <dgm:prSet presAssocID="{E60C04F2-CB5A-4D05-AAF6-26948F752871}" presName="sibTransFirstNode" presStyleLbl="bgShp" presStyleIdx="0" presStyleCnt="1"/>
      <dgm:spPr/>
      <dgm:t>
        <a:bodyPr/>
        <a:lstStyle/>
        <a:p>
          <a:endParaRPr lang="en-US"/>
        </a:p>
      </dgm:t>
    </dgm:pt>
    <dgm:pt modelId="{86FA408D-59FD-4316-B925-C1B8844C2D89}" type="pres">
      <dgm:prSet presAssocID="{39BE41C4-47E3-4EE0-B408-D6D1BF134007}" presName="nodeFollowingNodes" presStyleLbl="node1" presStyleIdx="1" presStyleCnt="4" custScaleX="72116">
        <dgm:presLayoutVars>
          <dgm:bulletEnabled val="1"/>
        </dgm:presLayoutVars>
      </dgm:prSet>
      <dgm:spPr/>
      <dgm:t>
        <a:bodyPr/>
        <a:lstStyle/>
        <a:p>
          <a:endParaRPr lang="en-US"/>
        </a:p>
      </dgm:t>
    </dgm:pt>
    <dgm:pt modelId="{F25DD031-785E-4696-BF7A-8931F2D8C980}" type="pres">
      <dgm:prSet presAssocID="{BCC51FDD-73A5-4E4E-AEC1-1CDE67BE70E0}" presName="nodeFollowingNodes" presStyleLbl="node1" presStyleIdx="2" presStyleCnt="4" custScaleX="76765">
        <dgm:presLayoutVars>
          <dgm:bulletEnabled val="1"/>
        </dgm:presLayoutVars>
      </dgm:prSet>
      <dgm:spPr/>
      <dgm:t>
        <a:bodyPr/>
        <a:lstStyle/>
        <a:p>
          <a:endParaRPr lang="en-US"/>
        </a:p>
      </dgm:t>
    </dgm:pt>
    <dgm:pt modelId="{01B56F02-047D-4D16-8026-D55187EECC33}" type="pres">
      <dgm:prSet presAssocID="{D44DDA34-132D-4C14-AEE2-55E1A17DEDAF}" presName="nodeFollowingNodes" presStyleLbl="node1" presStyleIdx="3" presStyleCnt="4" custScaleX="70052">
        <dgm:presLayoutVars>
          <dgm:bulletEnabled val="1"/>
        </dgm:presLayoutVars>
      </dgm:prSet>
      <dgm:spPr/>
      <dgm:t>
        <a:bodyPr/>
        <a:lstStyle/>
        <a:p>
          <a:endParaRPr lang="en-US"/>
        </a:p>
      </dgm:t>
    </dgm:pt>
  </dgm:ptLst>
  <dgm:cxnLst>
    <dgm:cxn modelId="{32891315-B293-4CA2-9FC2-E2EFCC9A351B}" srcId="{6A789AF6-09F9-4DFC-8CB0-AF3737335E4D}" destId="{D44DDA34-132D-4C14-AEE2-55E1A17DEDAF}" srcOrd="3" destOrd="0" parTransId="{88ECBBEC-2E31-461B-8288-D6174364B399}" sibTransId="{F387EA1B-9091-406C-A502-9ED8AAAB4647}"/>
    <dgm:cxn modelId="{55D3B807-E13C-CF4A-9C82-50282F0515B4}" type="presOf" srcId="{39BE41C4-47E3-4EE0-B408-D6D1BF134007}" destId="{86FA408D-59FD-4316-B925-C1B8844C2D89}" srcOrd="0" destOrd="0" presId="urn:microsoft.com/office/officeart/2005/8/layout/cycle3"/>
    <dgm:cxn modelId="{D0C2ACF0-F3E9-D245-9C25-B55150A0DB56}" type="presOf" srcId="{32D5778C-1E41-457C-B2BE-D578F7874D24}" destId="{0191EF6B-2FFE-4BA5-886C-5242440E6542}" srcOrd="0" destOrd="0" presId="urn:microsoft.com/office/officeart/2005/8/layout/cycle3"/>
    <dgm:cxn modelId="{A1E60C40-4F29-1842-8956-6441094355B9}" type="presOf" srcId="{6A789AF6-09F9-4DFC-8CB0-AF3737335E4D}" destId="{E9C93019-156A-4121-AC0C-B1BE18318D58}" srcOrd="0" destOrd="0" presId="urn:microsoft.com/office/officeart/2005/8/layout/cycle3"/>
    <dgm:cxn modelId="{AE48C4EE-F960-DB4E-8B67-37618E2C7C05}" type="presOf" srcId="{BCC51FDD-73A5-4E4E-AEC1-1CDE67BE70E0}" destId="{F25DD031-785E-4696-BF7A-8931F2D8C980}" srcOrd="0" destOrd="0" presId="urn:microsoft.com/office/officeart/2005/8/layout/cycle3"/>
    <dgm:cxn modelId="{94C87AD2-85A4-470C-B482-329EDAF326FC}" srcId="{6A789AF6-09F9-4DFC-8CB0-AF3737335E4D}" destId="{32D5778C-1E41-457C-B2BE-D578F7874D24}" srcOrd="0" destOrd="0" parTransId="{FB81511D-EEF2-4E81-AEA8-BE2CE00B10AF}" sibTransId="{E60C04F2-CB5A-4D05-AAF6-26948F752871}"/>
    <dgm:cxn modelId="{EF36C2A7-8315-CE48-86DF-20A7EF07E99A}" type="presOf" srcId="{E60C04F2-CB5A-4D05-AAF6-26948F752871}" destId="{A275A2DA-9DFE-4DE1-BC93-6FD6B974DFAA}" srcOrd="0" destOrd="0" presId="urn:microsoft.com/office/officeart/2005/8/layout/cycle3"/>
    <dgm:cxn modelId="{51E5510C-6E94-9E43-ADF4-0D1FACB267A1}" type="presOf" srcId="{D44DDA34-132D-4C14-AEE2-55E1A17DEDAF}" destId="{01B56F02-047D-4D16-8026-D55187EECC33}" srcOrd="0" destOrd="0" presId="urn:microsoft.com/office/officeart/2005/8/layout/cycle3"/>
    <dgm:cxn modelId="{5BD78AA0-F68C-4F6F-96B5-F2BB3FA7F589}" srcId="{6A789AF6-09F9-4DFC-8CB0-AF3737335E4D}" destId="{39BE41C4-47E3-4EE0-B408-D6D1BF134007}" srcOrd="1" destOrd="0" parTransId="{E195A643-6B11-42D1-A547-5D7575A8ED4C}" sibTransId="{30B4BA01-6A58-4480-A7BB-0C5404A78309}"/>
    <dgm:cxn modelId="{0D1BC4F5-2201-4FA4-B208-96C13F50AB24}" srcId="{6A789AF6-09F9-4DFC-8CB0-AF3737335E4D}" destId="{BCC51FDD-73A5-4E4E-AEC1-1CDE67BE70E0}" srcOrd="2" destOrd="0" parTransId="{617E19F0-9254-4056-B36E-7F4BD7B7340F}" sibTransId="{6D2F7302-9534-4415-A0F1-B5E1A6E610CF}"/>
    <dgm:cxn modelId="{70BBD456-3E6D-7343-BAE7-3CEC9A7006A2}" type="presParOf" srcId="{E9C93019-156A-4121-AC0C-B1BE18318D58}" destId="{D3B90B95-1780-4924-9DB7-5D8650129624}" srcOrd="0" destOrd="0" presId="urn:microsoft.com/office/officeart/2005/8/layout/cycle3"/>
    <dgm:cxn modelId="{408CF608-B7E0-CB4B-8D90-F303C1D720FD}" type="presParOf" srcId="{D3B90B95-1780-4924-9DB7-5D8650129624}" destId="{0191EF6B-2FFE-4BA5-886C-5242440E6542}" srcOrd="0" destOrd="0" presId="urn:microsoft.com/office/officeart/2005/8/layout/cycle3"/>
    <dgm:cxn modelId="{0A2FB5CE-D69A-3A4D-9198-BA124A83C211}" type="presParOf" srcId="{D3B90B95-1780-4924-9DB7-5D8650129624}" destId="{A275A2DA-9DFE-4DE1-BC93-6FD6B974DFAA}" srcOrd="1" destOrd="0" presId="urn:microsoft.com/office/officeart/2005/8/layout/cycle3"/>
    <dgm:cxn modelId="{20A7ED7D-11A9-EC42-A584-742AF0693090}" type="presParOf" srcId="{D3B90B95-1780-4924-9DB7-5D8650129624}" destId="{86FA408D-59FD-4316-B925-C1B8844C2D89}" srcOrd="2" destOrd="0" presId="urn:microsoft.com/office/officeart/2005/8/layout/cycle3"/>
    <dgm:cxn modelId="{BCFE6F16-1999-BA49-9058-96806E6D7EDA}" type="presParOf" srcId="{D3B90B95-1780-4924-9DB7-5D8650129624}" destId="{F25DD031-785E-4696-BF7A-8931F2D8C980}" srcOrd="3" destOrd="0" presId="urn:microsoft.com/office/officeart/2005/8/layout/cycle3"/>
    <dgm:cxn modelId="{0C2F57F1-E827-A44F-A0E8-232707B3FF5B}" type="presParOf" srcId="{D3B90B95-1780-4924-9DB7-5D8650129624}" destId="{01B56F02-047D-4D16-8026-D55187EECC33}"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789AF6-09F9-4DFC-8CB0-AF3737335E4D}" type="doc">
      <dgm:prSet loTypeId="urn:microsoft.com/office/officeart/2005/8/layout/cycle3" loCatId="cycle" qsTypeId="urn:microsoft.com/office/officeart/2005/8/quickstyle/simple1" qsCatId="simple" csTypeId="urn:microsoft.com/office/officeart/2005/8/colors/accent2_2" csCatId="accent2" phldr="1"/>
      <dgm:spPr/>
      <dgm:t>
        <a:bodyPr/>
        <a:lstStyle/>
        <a:p>
          <a:endParaRPr lang="en-IE"/>
        </a:p>
      </dgm:t>
    </dgm:pt>
    <dgm:pt modelId="{32D5778C-1E41-457C-B2BE-D578F7874D24}">
      <dgm:prSet phldrT="[Text]" custT="1"/>
      <dgm:spPr>
        <a:blipFill rotWithShape="0">
          <a:blip xmlns:r="http://schemas.openxmlformats.org/officeDocument/2006/relationships" r:embed="rId1"/>
          <a:stretch>
            <a:fillRect/>
          </a:stretch>
        </a:blipFill>
        <a:ln>
          <a:solidFill>
            <a:schemeClr val="tx1"/>
          </a:solidFill>
        </a:ln>
      </dgm:spPr>
      <dgm:t>
        <a:bodyPr/>
        <a:lstStyle/>
        <a:p>
          <a:endParaRPr lang="en-IE" sz="3600" b="1" i="1" dirty="0">
            <a:solidFill>
              <a:schemeClr val="tx2"/>
            </a:solidFill>
          </a:endParaRPr>
        </a:p>
        <a:p>
          <a:endParaRPr lang="en-IE" sz="3600" b="1" i="1" dirty="0">
            <a:solidFill>
              <a:schemeClr val="tx2"/>
            </a:solidFill>
          </a:endParaRPr>
        </a:p>
        <a:p>
          <a:endParaRPr lang="en-IE" sz="3600" b="1" i="1" dirty="0">
            <a:solidFill>
              <a:schemeClr val="tx2"/>
            </a:solidFill>
          </a:endParaRPr>
        </a:p>
        <a:p>
          <a:endParaRPr lang="en-IE" sz="3600" b="1" i="1" dirty="0">
            <a:solidFill>
              <a:schemeClr val="tx2"/>
            </a:solidFill>
          </a:endParaRPr>
        </a:p>
        <a:p>
          <a:r>
            <a:rPr lang="en-IE" sz="3600" b="1" i="1" dirty="0">
              <a:solidFill>
                <a:schemeClr val="tx2"/>
              </a:solidFill>
            </a:rPr>
            <a:t>  </a:t>
          </a:r>
        </a:p>
        <a:p>
          <a:r>
            <a:rPr lang="en-IE" sz="3600" b="1" i="1" dirty="0">
              <a:solidFill>
                <a:schemeClr val="tx2"/>
              </a:solidFill>
            </a:rPr>
            <a:t>             </a:t>
          </a:r>
        </a:p>
      </dgm:t>
    </dgm:pt>
    <dgm:pt modelId="{FB81511D-EEF2-4E81-AEA8-BE2CE00B10AF}" type="parTrans" cxnId="{94C87AD2-85A4-470C-B482-329EDAF326FC}">
      <dgm:prSet/>
      <dgm:spPr/>
      <dgm:t>
        <a:bodyPr/>
        <a:lstStyle/>
        <a:p>
          <a:endParaRPr lang="en-IE"/>
        </a:p>
      </dgm:t>
    </dgm:pt>
    <dgm:pt modelId="{E60C04F2-CB5A-4D05-AAF6-26948F752871}" type="sibTrans" cxnId="{94C87AD2-85A4-470C-B482-329EDAF326FC}">
      <dgm:prSet/>
      <dgm:spPr/>
      <dgm:t>
        <a:bodyPr/>
        <a:lstStyle/>
        <a:p>
          <a:endParaRPr lang="en-IE" i="0"/>
        </a:p>
      </dgm:t>
    </dgm:pt>
    <dgm:pt modelId="{39BE41C4-47E3-4EE0-B408-D6D1BF134007}">
      <dgm:prSet phldrT="[Text]" custT="1"/>
      <dgm:spPr>
        <a:blipFill rotWithShape="0">
          <a:blip xmlns:r="http://schemas.openxmlformats.org/officeDocument/2006/relationships" r:embed="rId2"/>
          <a:stretch>
            <a:fillRect/>
          </a:stretch>
        </a:blipFill>
        <a:ln>
          <a:solidFill>
            <a:schemeClr val="tx1"/>
          </a:solidFill>
        </a:ln>
      </dgm:spPr>
      <dgm:t>
        <a:bodyPr/>
        <a:lstStyle/>
        <a:p>
          <a:endParaRPr lang="en-IE" sz="3600" b="1" i="1" dirty="0">
            <a:solidFill>
              <a:schemeClr val="tx2"/>
            </a:solidFill>
          </a:endParaRPr>
        </a:p>
      </dgm:t>
    </dgm:pt>
    <dgm:pt modelId="{E195A643-6B11-42D1-A547-5D7575A8ED4C}" type="parTrans" cxnId="{5BD78AA0-F68C-4F6F-96B5-F2BB3FA7F589}">
      <dgm:prSet/>
      <dgm:spPr/>
      <dgm:t>
        <a:bodyPr/>
        <a:lstStyle/>
        <a:p>
          <a:endParaRPr lang="en-IE"/>
        </a:p>
      </dgm:t>
    </dgm:pt>
    <dgm:pt modelId="{30B4BA01-6A58-4480-A7BB-0C5404A78309}" type="sibTrans" cxnId="{5BD78AA0-F68C-4F6F-96B5-F2BB3FA7F589}">
      <dgm:prSet/>
      <dgm:spPr/>
      <dgm:t>
        <a:bodyPr/>
        <a:lstStyle/>
        <a:p>
          <a:endParaRPr lang="en-IE"/>
        </a:p>
      </dgm:t>
    </dgm:pt>
    <dgm:pt modelId="{BCC51FDD-73A5-4E4E-AEC1-1CDE67BE70E0}">
      <dgm:prSet phldrT="[Text]" custT="1"/>
      <dgm:spPr>
        <a:blipFill rotWithShape="0">
          <a:blip xmlns:r="http://schemas.openxmlformats.org/officeDocument/2006/relationships" r:embed="rId3"/>
          <a:stretch>
            <a:fillRect/>
          </a:stretch>
        </a:blipFill>
        <a:ln>
          <a:solidFill>
            <a:schemeClr val="tx1"/>
          </a:solidFill>
        </a:ln>
      </dgm:spPr>
      <dgm:t>
        <a:bodyPr/>
        <a:lstStyle/>
        <a:p>
          <a:pPr algn="ctr"/>
          <a:r>
            <a:rPr lang="en-IE" sz="3600" b="1" i="1" dirty="0">
              <a:solidFill>
                <a:schemeClr val="tx2"/>
              </a:solidFill>
            </a:rPr>
            <a:t> </a:t>
          </a:r>
        </a:p>
        <a:p>
          <a:pPr algn="ctr"/>
          <a:endParaRPr lang="en-IE" sz="3600" b="1" i="1" dirty="0">
            <a:solidFill>
              <a:schemeClr val="tx2"/>
            </a:solidFill>
          </a:endParaRPr>
        </a:p>
        <a:p>
          <a:pPr algn="ctr"/>
          <a:endParaRPr lang="en-IE" sz="3600" b="1" i="1" dirty="0">
            <a:solidFill>
              <a:schemeClr val="tx2"/>
            </a:solidFill>
          </a:endParaRPr>
        </a:p>
        <a:p>
          <a:pPr algn="ctr"/>
          <a:endParaRPr lang="en-IE" sz="3600" b="1" i="1" dirty="0">
            <a:solidFill>
              <a:schemeClr val="tx2"/>
            </a:solidFill>
          </a:endParaRPr>
        </a:p>
        <a:p>
          <a:pPr algn="l"/>
          <a:r>
            <a:rPr lang="en-IE" sz="3600" b="1" i="1" dirty="0">
              <a:solidFill>
                <a:schemeClr val="tx2"/>
              </a:solidFill>
            </a:rPr>
            <a:t>     </a:t>
          </a:r>
        </a:p>
      </dgm:t>
    </dgm:pt>
    <dgm:pt modelId="{617E19F0-9254-4056-B36E-7F4BD7B7340F}" type="parTrans" cxnId="{0D1BC4F5-2201-4FA4-B208-96C13F50AB24}">
      <dgm:prSet/>
      <dgm:spPr/>
      <dgm:t>
        <a:bodyPr/>
        <a:lstStyle/>
        <a:p>
          <a:endParaRPr lang="en-IE"/>
        </a:p>
      </dgm:t>
    </dgm:pt>
    <dgm:pt modelId="{6D2F7302-9534-4415-A0F1-B5E1A6E610CF}" type="sibTrans" cxnId="{0D1BC4F5-2201-4FA4-B208-96C13F50AB24}">
      <dgm:prSet/>
      <dgm:spPr/>
      <dgm:t>
        <a:bodyPr/>
        <a:lstStyle/>
        <a:p>
          <a:endParaRPr lang="en-IE"/>
        </a:p>
      </dgm:t>
    </dgm:pt>
    <dgm:pt modelId="{D44DDA34-132D-4C14-AEE2-55E1A17DEDAF}">
      <dgm:prSet phldrT="[Text]" custT="1"/>
      <dgm:spPr>
        <a:blipFill rotWithShape="0">
          <a:blip xmlns:r="http://schemas.openxmlformats.org/officeDocument/2006/relationships" r:embed="rId4"/>
          <a:stretch>
            <a:fillRect/>
          </a:stretch>
        </a:blipFill>
        <a:ln>
          <a:solidFill>
            <a:schemeClr val="tx1"/>
          </a:solidFill>
        </a:ln>
      </dgm:spPr>
      <dgm:t>
        <a:bodyPr/>
        <a:lstStyle/>
        <a:p>
          <a:endParaRPr lang="en-IE" sz="3600" b="1" i="1" dirty="0">
            <a:solidFill>
              <a:schemeClr val="tx2"/>
            </a:solidFill>
          </a:endParaRPr>
        </a:p>
        <a:p>
          <a:endParaRPr lang="en-IE" sz="3600" b="1" i="1" dirty="0">
            <a:solidFill>
              <a:schemeClr val="tx2"/>
            </a:solidFill>
          </a:endParaRPr>
        </a:p>
        <a:p>
          <a:endParaRPr lang="en-IE" sz="3600" b="1" i="1" dirty="0">
            <a:solidFill>
              <a:schemeClr val="tx2"/>
            </a:solidFill>
          </a:endParaRPr>
        </a:p>
        <a:p>
          <a:endParaRPr lang="en-IE" sz="3600" b="1" i="1" dirty="0">
            <a:solidFill>
              <a:schemeClr val="tx2"/>
            </a:solidFill>
          </a:endParaRPr>
        </a:p>
        <a:p>
          <a:endParaRPr lang="en-IE" sz="3600" b="1" i="1" dirty="0">
            <a:solidFill>
              <a:schemeClr val="tx2"/>
            </a:solidFill>
          </a:endParaRPr>
        </a:p>
      </dgm:t>
    </dgm:pt>
    <dgm:pt modelId="{88ECBBEC-2E31-461B-8288-D6174364B399}" type="parTrans" cxnId="{32891315-B293-4CA2-9FC2-E2EFCC9A351B}">
      <dgm:prSet/>
      <dgm:spPr/>
      <dgm:t>
        <a:bodyPr/>
        <a:lstStyle/>
        <a:p>
          <a:endParaRPr lang="en-IE"/>
        </a:p>
      </dgm:t>
    </dgm:pt>
    <dgm:pt modelId="{F387EA1B-9091-406C-A502-9ED8AAAB4647}" type="sibTrans" cxnId="{32891315-B293-4CA2-9FC2-E2EFCC9A351B}">
      <dgm:prSet/>
      <dgm:spPr/>
      <dgm:t>
        <a:bodyPr/>
        <a:lstStyle/>
        <a:p>
          <a:endParaRPr lang="en-IE"/>
        </a:p>
      </dgm:t>
    </dgm:pt>
    <dgm:pt modelId="{E9C93019-156A-4121-AC0C-B1BE18318D58}" type="pres">
      <dgm:prSet presAssocID="{6A789AF6-09F9-4DFC-8CB0-AF3737335E4D}" presName="Name0" presStyleCnt="0">
        <dgm:presLayoutVars>
          <dgm:dir/>
          <dgm:resizeHandles val="exact"/>
        </dgm:presLayoutVars>
      </dgm:prSet>
      <dgm:spPr/>
      <dgm:t>
        <a:bodyPr/>
        <a:lstStyle/>
        <a:p>
          <a:endParaRPr lang="en-US"/>
        </a:p>
      </dgm:t>
    </dgm:pt>
    <dgm:pt modelId="{D3B90B95-1780-4924-9DB7-5D8650129624}" type="pres">
      <dgm:prSet presAssocID="{6A789AF6-09F9-4DFC-8CB0-AF3737335E4D}" presName="cycle" presStyleCnt="0"/>
      <dgm:spPr/>
    </dgm:pt>
    <dgm:pt modelId="{0191EF6B-2FFE-4BA5-886C-5242440E6542}" type="pres">
      <dgm:prSet presAssocID="{32D5778C-1E41-457C-B2BE-D578F7874D24}" presName="nodeFirstNode" presStyleLbl="node1" presStyleIdx="0" presStyleCnt="4" custScaleX="75467" custRadScaleRad="107318" custRadScaleInc="18337">
        <dgm:presLayoutVars>
          <dgm:bulletEnabled val="1"/>
        </dgm:presLayoutVars>
      </dgm:prSet>
      <dgm:spPr/>
      <dgm:t>
        <a:bodyPr/>
        <a:lstStyle/>
        <a:p>
          <a:endParaRPr lang="en-US"/>
        </a:p>
      </dgm:t>
    </dgm:pt>
    <dgm:pt modelId="{A275A2DA-9DFE-4DE1-BC93-6FD6B974DFAA}" type="pres">
      <dgm:prSet presAssocID="{E60C04F2-CB5A-4D05-AAF6-26948F752871}" presName="sibTransFirstNode" presStyleLbl="bgShp" presStyleIdx="0" presStyleCnt="1"/>
      <dgm:spPr/>
      <dgm:t>
        <a:bodyPr/>
        <a:lstStyle/>
        <a:p>
          <a:endParaRPr lang="en-US"/>
        </a:p>
      </dgm:t>
    </dgm:pt>
    <dgm:pt modelId="{86FA408D-59FD-4316-B925-C1B8844C2D89}" type="pres">
      <dgm:prSet presAssocID="{39BE41C4-47E3-4EE0-B408-D6D1BF134007}" presName="nodeFollowingNodes" presStyleLbl="node1" presStyleIdx="1" presStyleCnt="4" custScaleX="72116">
        <dgm:presLayoutVars>
          <dgm:bulletEnabled val="1"/>
        </dgm:presLayoutVars>
      </dgm:prSet>
      <dgm:spPr/>
      <dgm:t>
        <a:bodyPr/>
        <a:lstStyle/>
        <a:p>
          <a:endParaRPr lang="en-US"/>
        </a:p>
      </dgm:t>
    </dgm:pt>
    <dgm:pt modelId="{F25DD031-785E-4696-BF7A-8931F2D8C980}" type="pres">
      <dgm:prSet presAssocID="{BCC51FDD-73A5-4E4E-AEC1-1CDE67BE70E0}" presName="nodeFollowingNodes" presStyleLbl="node1" presStyleIdx="2" presStyleCnt="4" custScaleX="76765">
        <dgm:presLayoutVars>
          <dgm:bulletEnabled val="1"/>
        </dgm:presLayoutVars>
      </dgm:prSet>
      <dgm:spPr/>
      <dgm:t>
        <a:bodyPr/>
        <a:lstStyle/>
        <a:p>
          <a:endParaRPr lang="en-US"/>
        </a:p>
      </dgm:t>
    </dgm:pt>
    <dgm:pt modelId="{01B56F02-047D-4D16-8026-D55187EECC33}" type="pres">
      <dgm:prSet presAssocID="{D44DDA34-132D-4C14-AEE2-55E1A17DEDAF}" presName="nodeFollowingNodes" presStyleLbl="node1" presStyleIdx="3" presStyleCnt="4" custScaleX="70052">
        <dgm:presLayoutVars>
          <dgm:bulletEnabled val="1"/>
        </dgm:presLayoutVars>
      </dgm:prSet>
      <dgm:spPr/>
      <dgm:t>
        <a:bodyPr/>
        <a:lstStyle/>
        <a:p>
          <a:endParaRPr lang="en-US"/>
        </a:p>
      </dgm:t>
    </dgm:pt>
  </dgm:ptLst>
  <dgm:cxnLst>
    <dgm:cxn modelId="{7F25D6BA-1311-7F45-B020-9EF70ECC9817}" type="presOf" srcId="{32D5778C-1E41-457C-B2BE-D578F7874D24}" destId="{0191EF6B-2FFE-4BA5-886C-5242440E6542}" srcOrd="0" destOrd="0" presId="urn:microsoft.com/office/officeart/2005/8/layout/cycle3"/>
    <dgm:cxn modelId="{32891315-B293-4CA2-9FC2-E2EFCC9A351B}" srcId="{6A789AF6-09F9-4DFC-8CB0-AF3737335E4D}" destId="{D44DDA34-132D-4C14-AEE2-55E1A17DEDAF}" srcOrd="3" destOrd="0" parTransId="{88ECBBEC-2E31-461B-8288-D6174364B399}" sibTransId="{F387EA1B-9091-406C-A502-9ED8AAAB4647}"/>
    <dgm:cxn modelId="{59976C96-A325-7F46-BE4B-4C4F5CCF9780}" type="presOf" srcId="{D44DDA34-132D-4C14-AEE2-55E1A17DEDAF}" destId="{01B56F02-047D-4D16-8026-D55187EECC33}" srcOrd="0" destOrd="0" presId="urn:microsoft.com/office/officeart/2005/8/layout/cycle3"/>
    <dgm:cxn modelId="{5CF11514-ED15-C24A-B1B2-EDC80FEE5D6E}" type="presOf" srcId="{6A789AF6-09F9-4DFC-8CB0-AF3737335E4D}" destId="{E9C93019-156A-4121-AC0C-B1BE18318D58}" srcOrd="0" destOrd="0" presId="urn:microsoft.com/office/officeart/2005/8/layout/cycle3"/>
    <dgm:cxn modelId="{A0328AC8-E529-6347-A5DE-06305362707B}" type="presOf" srcId="{BCC51FDD-73A5-4E4E-AEC1-1CDE67BE70E0}" destId="{F25DD031-785E-4696-BF7A-8931F2D8C980}" srcOrd="0" destOrd="0" presId="urn:microsoft.com/office/officeart/2005/8/layout/cycle3"/>
    <dgm:cxn modelId="{94C87AD2-85A4-470C-B482-329EDAF326FC}" srcId="{6A789AF6-09F9-4DFC-8CB0-AF3737335E4D}" destId="{32D5778C-1E41-457C-B2BE-D578F7874D24}" srcOrd="0" destOrd="0" parTransId="{FB81511D-EEF2-4E81-AEA8-BE2CE00B10AF}" sibTransId="{E60C04F2-CB5A-4D05-AAF6-26948F752871}"/>
    <dgm:cxn modelId="{5BD78AA0-F68C-4F6F-96B5-F2BB3FA7F589}" srcId="{6A789AF6-09F9-4DFC-8CB0-AF3737335E4D}" destId="{39BE41C4-47E3-4EE0-B408-D6D1BF134007}" srcOrd="1" destOrd="0" parTransId="{E195A643-6B11-42D1-A547-5D7575A8ED4C}" sibTransId="{30B4BA01-6A58-4480-A7BB-0C5404A78309}"/>
    <dgm:cxn modelId="{7CB47731-C4C5-B64A-95DA-08CD384439FD}" type="presOf" srcId="{39BE41C4-47E3-4EE0-B408-D6D1BF134007}" destId="{86FA408D-59FD-4316-B925-C1B8844C2D89}" srcOrd="0" destOrd="0" presId="urn:microsoft.com/office/officeart/2005/8/layout/cycle3"/>
    <dgm:cxn modelId="{0D1BC4F5-2201-4FA4-B208-96C13F50AB24}" srcId="{6A789AF6-09F9-4DFC-8CB0-AF3737335E4D}" destId="{BCC51FDD-73A5-4E4E-AEC1-1CDE67BE70E0}" srcOrd="2" destOrd="0" parTransId="{617E19F0-9254-4056-B36E-7F4BD7B7340F}" sibTransId="{6D2F7302-9534-4415-A0F1-B5E1A6E610CF}"/>
    <dgm:cxn modelId="{12C1AC6E-ACA0-7140-85EA-C3E0A2BF9F55}" type="presOf" srcId="{E60C04F2-CB5A-4D05-AAF6-26948F752871}" destId="{A275A2DA-9DFE-4DE1-BC93-6FD6B974DFAA}" srcOrd="0" destOrd="0" presId="urn:microsoft.com/office/officeart/2005/8/layout/cycle3"/>
    <dgm:cxn modelId="{9AE44D06-C542-2447-ACE3-34776D315C32}" type="presParOf" srcId="{E9C93019-156A-4121-AC0C-B1BE18318D58}" destId="{D3B90B95-1780-4924-9DB7-5D8650129624}" srcOrd="0" destOrd="0" presId="urn:microsoft.com/office/officeart/2005/8/layout/cycle3"/>
    <dgm:cxn modelId="{9603DDC9-1576-B641-86FA-1091C8AEF078}" type="presParOf" srcId="{D3B90B95-1780-4924-9DB7-5D8650129624}" destId="{0191EF6B-2FFE-4BA5-886C-5242440E6542}" srcOrd="0" destOrd="0" presId="urn:microsoft.com/office/officeart/2005/8/layout/cycle3"/>
    <dgm:cxn modelId="{DFAE3487-969A-8D4B-BBFA-B2C35EEEF32D}" type="presParOf" srcId="{D3B90B95-1780-4924-9DB7-5D8650129624}" destId="{A275A2DA-9DFE-4DE1-BC93-6FD6B974DFAA}" srcOrd="1" destOrd="0" presId="urn:microsoft.com/office/officeart/2005/8/layout/cycle3"/>
    <dgm:cxn modelId="{EED9B57E-E5CF-A643-A6CD-4E226DE08FCF}" type="presParOf" srcId="{D3B90B95-1780-4924-9DB7-5D8650129624}" destId="{86FA408D-59FD-4316-B925-C1B8844C2D89}" srcOrd="2" destOrd="0" presId="urn:microsoft.com/office/officeart/2005/8/layout/cycle3"/>
    <dgm:cxn modelId="{FC5B9606-3766-6148-A009-6F51BFE09491}" type="presParOf" srcId="{D3B90B95-1780-4924-9DB7-5D8650129624}" destId="{F25DD031-785E-4696-BF7A-8931F2D8C980}" srcOrd="3" destOrd="0" presId="urn:microsoft.com/office/officeart/2005/8/layout/cycle3"/>
    <dgm:cxn modelId="{47FDB083-58A1-7343-82BD-00C0BB5F2ECA}" type="presParOf" srcId="{D3B90B95-1780-4924-9DB7-5D8650129624}" destId="{01B56F02-047D-4D16-8026-D55187EECC33}" srcOrd="4" destOrd="0" presId="urn:microsoft.com/office/officeart/2005/8/layout/cycle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6888"/>
          </a:xfrm>
          <a:prstGeom prst="rect">
            <a:avLst/>
          </a:prstGeom>
        </p:spPr>
        <p:txBody>
          <a:bodyPr vert="horz" lIns="91440" tIns="45720" rIns="91440" bIns="45720" rtlCol="0"/>
          <a:lstStyle>
            <a:lvl1pPr algn="l" fontAlgn="auto">
              <a:spcBef>
                <a:spcPts val="0"/>
              </a:spcBef>
              <a:spcAft>
                <a:spcPts val="0"/>
              </a:spcAft>
              <a:defRPr sz="1200" dirty="0">
                <a:latin typeface="+mn-lt"/>
                <a:ea typeface="+mn-ea"/>
                <a:cs typeface="+mn-cs"/>
              </a:defRPr>
            </a:lvl1pPr>
          </a:lstStyle>
          <a:p>
            <a:pPr>
              <a:defRPr/>
            </a:pPr>
            <a:endParaRPr lang="en-IE"/>
          </a:p>
        </p:txBody>
      </p:sp>
      <p:sp>
        <p:nvSpPr>
          <p:cNvPr id="3" name="Date Placeholder 2"/>
          <p:cNvSpPr>
            <a:spLocks noGrp="1"/>
          </p:cNvSpPr>
          <p:nvPr>
            <p:ph type="dt" sz="quarter" idx="1"/>
          </p:nvPr>
        </p:nvSpPr>
        <p:spPr>
          <a:xfrm>
            <a:off x="3854450" y="0"/>
            <a:ext cx="2949575" cy="496888"/>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26EFEDFD-6723-42D9-8383-2CEDC516F0C5}" type="datetimeFigureOut">
              <a:rPr lang="en-US"/>
              <a:pPr>
                <a:defRPr/>
              </a:pPr>
              <a:t>10/9/2017</a:t>
            </a:fld>
            <a:endParaRPr lang="en-IE" dirty="0"/>
          </a:p>
        </p:txBody>
      </p:sp>
      <p:sp>
        <p:nvSpPr>
          <p:cNvPr id="4" name="Footer Placeholder 3"/>
          <p:cNvSpPr>
            <a:spLocks noGrp="1"/>
          </p:cNvSpPr>
          <p:nvPr>
            <p:ph type="ftr" sz="quarter" idx="2"/>
          </p:nvPr>
        </p:nvSpPr>
        <p:spPr>
          <a:xfrm>
            <a:off x="0" y="9440863"/>
            <a:ext cx="2949575" cy="496887"/>
          </a:xfrm>
          <a:prstGeom prst="rect">
            <a:avLst/>
          </a:prstGeom>
        </p:spPr>
        <p:txBody>
          <a:bodyPr vert="horz" lIns="91440" tIns="45720" rIns="91440" bIns="45720" rtlCol="0" anchor="b"/>
          <a:lstStyle>
            <a:lvl1pPr algn="l" fontAlgn="auto">
              <a:spcBef>
                <a:spcPts val="0"/>
              </a:spcBef>
              <a:spcAft>
                <a:spcPts val="0"/>
              </a:spcAft>
              <a:defRPr sz="1200" dirty="0">
                <a:latin typeface="+mn-lt"/>
                <a:ea typeface="+mn-ea"/>
                <a:cs typeface="+mn-cs"/>
              </a:defRPr>
            </a:lvl1pPr>
          </a:lstStyle>
          <a:p>
            <a:pPr>
              <a:defRPr/>
            </a:pPr>
            <a:endParaRPr lang="en-IE"/>
          </a:p>
        </p:txBody>
      </p:sp>
      <p:sp>
        <p:nvSpPr>
          <p:cNvPr id="5" name="Slide Number Placeholder 4"/>
          <p:cNvSpPr>
            <a:spLocks noGrp="1"/>
          </p:cNvSpPr>
          <p:nvPr>
            <p:ph type="sldNum" sz="quarter" idx="3"/>
          </p:nvPr>
        </p:nvSpPr>
        <p:spPr>
          <a:xfrm>
            <a:off x="3854450" y="9440863"/>
            <a:ext cx="2949575" cy="496887"/>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ADBF4CB7-FA20-449F-AA4C-E7AD57C70B0C}" type="slidenum">
              <a:rPr lang="en-IE"/>
              <a:pPr>
                <a:defRPr/>
              </a:pPr>
              <a:t>‹#›</a:t>
            </a:fld>
            <a:endParaRPr lang="en-IE" dirty="0"/>
          </a:p>
        </p:txBody>
      </p:sp>
    </p:spTree>
    <p:extLst>
      <p:ext uri="{BB962C8B-B14F-4D97-AF65-F5344CB8AC3E}">
        <p14:creationId xmlns:p14="http://schemas.microsoft.com/office/powerpoint/2010/main" val="17323682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6888"/>
          </a:xfrm>
          <a:prstGeom prst="rect">
            <a:avLst/>
          </a:prstGeom>
        </p:spPr>
        <p:txBody>
          <a:bodyPr vert="horz" lIns="91440" tIns="45720" rIns="91440" bIns="45720" rtlCol="0"/>
          <a:lstStyle>
            <a:lvl1pPr algn="l" fontAlgn="auto">
              <a:spcBef>
                <a:spcPts val="0"/>
              </a:spcBef>
              <a:spcAft>
                <a:spcPts val="0"/>
              </a:spcAft>
              <a:defRPr sz="1200" dirty="0">
                <a:latin typeface="+mn-lt"/>
                <a:ea typeface="+mn-ea"/>
                <a:cs typeface="+mn-cs"/>
              </a:defRPr>
            </a:lvl1pPr>
          </a:lstStyle>
          <a:p>
            <a:pPr>
              <a:defRPr/>
            </a:pPr>
            <a:endParaRPr lang="en-US"/>
          </a:p>
        </p:txBody>
      </p:sp>
      <p:sp>
        <p:nvSpPr>
          <p:cNvPr id="3" name="Date Placeholder 2"/>
          <p:cNvSpPr>
            <a:spLocks noGrp="1"/>
          </p:cNvSpPr>
          <p:nvPr>
            <p:ph type="dt" idx="1"/>
          </p:nvPr>
        </p:nvSpPr>
        <p:spPr>
          <a:xfrm>
            <a:off x="3854450" y="0"/>
            <a:ext cx="2949575" cy="496888"/>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29689673-F6D8-4504-A367-82D9C46D857B}" type="datetimeFigureOut">
              <a:rPr lang="en-US"/>
              <a:pPr>
                <a:defRPr/>
              </a:pPr>
              <a:t>10/9/2017</a:t>
            </a:fld>
            <a:endParaRPr lang="en-US" dirty="0"/>
          </a:p>
        </p:txBody>
      </p:sp>
      <p:sp>
        <p:nvSpPr>
          <p:cNvPr id="4" name="Slide Image Placeholder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1038" y="4721225"/>
            <a:ext cx="5443537" cy="4471988"/>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440863"/>
            <a:ext cx="2949575" cy="496887"/>
          </a:xfrm>
          <a:prstGeom prst="rect">
            <a:avLst/>
          </a:prstGeom>
        </p:spPr>
        <p:txBody>
          <a:bodyPr vert="horz" lIns="91440" tIns="45720" rIns="91440" bIns="45720" rtlCol="0" anchor="b"/>
          <a:lstStyle>
            <a:lvl1pPr algn="l" fontAlgn="auto">
              <a:spcBef>
                <a:spcPts val="0"/>
              </a:spcBef>
              <a:spcAft>
                <a:spcPts val="0"/>
              </a:spcAft>
              <a:defRPr sz="1200" dirty="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54450" y="9440863"/>
            <a:ext cx="2949575" cy="496887"/>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8127BD44-859B-46FB-B190-36F14B51621F}" type="slidenum">
              <a:rPr lang="en-US"/>
              <a:pPr>
                <a:defRPr/>
              </a:pPr>
              <a:t>‹#›</a:t>
            </a:fld>
            <a:endParaRPr lang="en-US" dirty="0"/>
          </a:p>
        </p:txBody>
      </p:sp>
    </p:spTree>
    <p:extLst>
      <p:ext uri="{BB962C8B-B14F-4D97-AF65-F5344CB8AC3E}">
        <p14:creationId xmlns:p14="http://schemas.microsoft.com/office/powerpoint/2010/main" val="266674029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20000"/>
          </a:bodyPr>
          <a:lstStyle/>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Ebola – the virulence of inequality and fear, a personal perspective.</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Through much of 2014 an unprecedented outbreak of Ebola Virus Disease (EVD) has affected 3 countries in West Africa specifically Liberia, Guinea and Sierra Leone. Much of the rest of the world has been engaged in planning for the possibility of imported EVD and to a highly variable degree contributing to the control of EVD in the countries most affected. Most transmission has been along discrete identifiable chains among people who have had very close contact with EVD patients in life or death. Within Sierra Leone health care workers and the poor are among those most affected. Although</a:t>
            </a:r>
            <a:r>
              <a:rPr lang="en-GB" sz="1200" i="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the</a:t>
            </a:r>
            <a:r>
              <a:rPr lang="en-GB" sz="1200" i="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consequences of acquisition are profound it is not clear if Ebola is any more infectious than </a:t>
            </a:r>
            <a:r>
              <a:rPr lang="en-GB" sz="1200" i="1" kern="1200" dirty="0" smtClean="0">
                <a:solidFill>
                  <a:schemeClr val="tx1"/>
                </a:solidFill>
                <a:effectLst/>
                <a:latin typeface="+mn-lt"/>
                <a:ea typeface="+mn-ea"/>
                <a:cs typeface="+mn-cs"/>
              </a:rPr>
              <a:t>Staphylococcus aureus. </a:t>
            </a:r>
            <a:r>
              <a:rPr lang="en-GB" sz="1200" kern="1200" dirty="0" smtClean="0">
                <a:solidFill>
                  <a:schemeClr val="tx1"/>
                </a:solidFill>
                <a:effectLst/>
                <a:latin typeface="+mn-lt"/>
                <a:ea typeface="+mn-ea"/>
                <a:cs typeface="+mn-cs"/>
              </a:rPr>
              <a:t>There appears to have been some degree of conflation of the concepts of virulence and infectivity in much discussion. In fact EVD has most of the hallmarks of an easy to control communicable disease and it is significant that sustained transmission has been in the context of gross inequality, and profoundly dysfunctional systems of health care and governance. Much of the response to EVD in affected countries and globally has been characterised by irrational fear. As a consequence we have often looked on those potentially infected more as a problem to be contained rather than as a patients in need of care. The response of key institutions in Ireland with capacity to contribute (Health Service Executive, Department of Health, Universities) has been characterised by a focus on national self-interest with no effective mobilisation of resources to support response in affected countries. Periodic outbreaks of infectious disease with some potential for importation into Europe is part of the price we pay for our inability to address global inequality. It will always be difficult to confine infectious disease within the global ghettos of the poor.</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pPr>
              <a:spcBef>
                <a:spcPct val="0"/>
              </a:spcBef>
            </a:pPr>
            <a:endParaRPr lang="en-US" dirty="0" smtClean="0"/>
          </a:p>
        </p:txBody>
      </p:sp>
      <p:sp>
        <p:nvSpPr>
          <p:cNvPr id="163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5B187D1-6FFE-45FD-9398-54476C0F5744}" type="slidenum">
              <a:rPr lang="en-US">
                <a:ea typeface="ＭＳ Ｐゴシック"/>
                <a:cs typeface="ＭＳ Ｐゴシック"/>
              </a:rPr>
              <a:pPr fontAlgn="base">
                <a:spcBef>
                  <a:spcPct val="0"/>
                </a:spcBef>
                <a:spcAft>
                  <a:spcPct val="0"/>
                </a:spcAft>
              </a:pPr>
              <a:t>1</a:t>
            </a:fld>
            <a:endParaRPr lang="en-US">
              <a:ea typeface="ＭＳ Ｐゴシック"/>
              <a:cs typeface="ＭＳ Ｐゴシック"/>
            </a:endParaRPr>
          </a:p>
        </p:txBody>
      </p:sp>
    </p:spTree>
    <p:extLst>
      <p:ext uri="{BB962C8B-B14F-4D97-AF65-F5344CB8AC3E}">
        <p14:creationId xmlns:p14="http://schemas.microsoft.com/office/powerpoint/2010/main" val="2436597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Jerome Brunner – The Narrative Construction of Reality</a:t>
            </a:r>
            <a:endParaRPr lang="en-US" dirty="0"/>
          </a:p>
        </p:txBody>
      </p:sp>
      <p:sp>
        <p:nvSpPr>
          <p:cNvPr id="4" name="Slide Number Placeholder 3"/>
          <p:cNvSpPr>
            <a:spLocks noGrp="1"/>
          </p:cNvSpPr>
          <p:nvPr>
            <p:ph type="sldNum" sz="quarter" idx="10"/>
          </p:nvPr>
        </p:nvSpPr>
        <p:spPr/>
        <p:txBody>
          <a:bodyPr/>
          <a:lstStyle/>
          <a:p>
            <a:pPr>
              <a:defRPr/>
            </a:pPr>
            <a:fld id="{8127BD44-859B-46FB-B190-36F14B51621F}" type="slidenum">
              <a:rPr lang="en-US" smtClean="0"/>
              <a:pPr>
                <a:defRPr/>
              </a:pPr>
              <a:t>24</a:t>
            </a:fld>
            <a:endParaRPr lang="en-US" dirty="0"/>
          </a:p>
        </p:txBody>
      </p:sp>
    </p:spTree>
    <p:extLst>
      <p:ext uri="{BB962C8B-B14F-4D97-AF65-F5344CB8AC3E}">
        <p14:creationId xmlns:p14="http://schemas.microsoft.com/office/powerpoint/2010/main" val="3701574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Jerome Brunner – The Narrative Construction of Reality</a:t>
            </a:r>
            <a:endParaRPr lang="en-US" dirty="0"/>
          </a:p>
        </p:txBody>
      </p:sp>
      <p:sp>
        <p:nvSpPr>
          <p:cNvPr id="4" name="Slide Number Placeholder 3"/>
          <p:cNvSpPr>
            <a:spLocks noGrp="1"/>
          </p:cNvSpPr>
          <p:nvPr>
            <p:ph type="sldNum" sz="quarter" idx="10"/>
          </p:nvPr>
        </p:nvSpPr>
        <p:spPr/>
        <p:txBody>
          <a:bodyPr/>
          <a:lstStyle/>
          <a:p>
            <a:pPr>
              <a:defRPr/>
            </a:pPr>
            <a:fld id="{8127BD44-859B-46FB-B190-36F14B51621F}" type="slidenum">
              <a:rPr lang="en-US" smtClean="0"/>
              <a:pPr>
                <a:defRPr/>
              </a:pPr>
              <a:t>25</a:t>
            </a:fld>
            <a:endParaRPr lang="en-US" dirty="0"/>
          </a:p>
        </p:txBody>
      </p:sp>
    </p:spTree>
    <p:extLst>
      <p:ext uri="{BB962C8B-B14F-4D97-AF65-F5344CB8AC3E}">
        <p14:creationId xmlns:p14="http://schemas.microsoft.com/office/powerpoint/2010/main" val="3701574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Jerome Brunner – The Narrative Construction of Reality</a:t>
            </a:r>
            <a:endParaRPr lang="en-US" dirty="0"/>
          </a:p>
        </p:txBody>
      </p:sp>
      <p:sp>
        <p:nvSpPr>
          <p:cNvPr id="4" name="Slide Number Placeholder 3"/>
          <p:cNvSpPr>
            <a:spLocks noGrp="1"/>
          </p:cNvSpPr>
          <p:nvPr>
            <p:ph type="sldNum" sz="quarter" idx="10"/>
          </p:nvPr>
        </p:nvSpPr>
        <p:spPr/>
        <p:txBody>
          <a:bodyPr/>
          <a:lstStyle/>
          <a:p>
            <a:pPr>
              <a:defRPr/>
            </a:pPr>
            <a:fld id="{8127BD44-859B-46FB-B190-36F14B51621F}" type="slidenum">
              <a:rPr lang="en-US" smtClean="0"/>
              <a:pPr>
                <a:defRPr/>
              </a:pPr>
              <a:t>26</a:t>
            </a:fld>
            <a:endParaRPr lang="en-US" dirty="0"/>
          </a:p>
        </p:txBody>
      </p:sp>
    </p:spTree>
    <p:extLst>
      <p:ext uri="{BB962C8B-B14F-4D97-AF65-F5344CB8AC3E}">
        <p14:creationId xmlns:p14="http://schemas.microsoft.com/office/powerpoint/2010/main" val="756022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Jerome Brunner – The Narrative Construction of Reality</a:t>
            </a:r>
            <a:endParaRPr lang="en-US" dirty="0"/>
          </a:p>
        </p:txBody>
      </p:sp>
      <p:sp>
        <p:nvSpPr>
          <p:cNvPr id="4" name="Slide Number Placeholder 3"/>
          <p:cNvSpPr>
            <a:spLocks noGrp="1"/>
          </p:cNvSpPr>
          <p:nvPr>
            <p:ph type="sldNum" sz="quarter" idx="10"/>
          </p:nvPr>
        </p:nvSpPr>
        <p:spPr/>
        <p:txBody>
          <a:bodyPr/>
          <a:lstStyle/>
          <a:p>
            <a:pPr>
              <a:defRPr/>
            </a:pPr>
            <a:fld id="{8127BD44-859B-46FB-B190-36F14B51621F}" type="slidenum">
              <a:rPr lang="en-US" smtClean="0"/>
              <a:pPr>
                <a:defRPr/>
              </a:pPr>
              <a:t>27</a:t>
            </a:fld>
            <a:endParaRPr lang="en-US" dirty="0"/>
          </a:p>
        </p:txBody>
      </p:sp>
    </p:spTree>
    <p:extLst>
      <p:ext uri="{BB962C8B-B14F-4D97-AF65-F5344CB8AC3E}">
        <p14:creationId xmlns:p14="http://schemas.microsoft.com/office/powerpoint/2010/main" val="1417778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Jerome Brunner – The Narrative Construction of Reality</a:t>
            </a:r>
            <a:endParaRPr lang="en-US" dirty="0"/>
          </a:p>
        </p:txBody>
      </p:sp>
      <p:sp>
        <p:nvSpPr>
          <p:cNvPr id="4" name="Slide Number Placeholder 3"/>
          <p:cNvSpPr>
            <a:spLocks noGrp="1"/>
          </p:cNvSpPr>
          <p:nvPr>
            <p:ph type="sldNum" sz="quarter" idx="10"/>
          </p:nvPr>
        </p:nvSpPr>
        <p:spPr/>
        <p:txBody>
          <a:bodyPr/>
          <a:lstStyle/>
          <a:p>
            <a:pPr>
              <a:defRPr/>
            </a:pPr>
            <a:fld id="{8127BD44-859B-46FB-B190-36F14B51621F}" type="slidenum">
              <a:rPr lang="en-US" smtClean="0"/>
              <a:pPr>
                <a:defRPr/>
              </a:pPr>
              <a:t>28</a:t>
            </a:fld>
            <a:endParaRPr lang="en-US" dirty="0"/>
          </a:p>
        </p:txBody>
      </p:sp>
    </p:spTree>
    <p:extLst>
      <p:ext uri="{BB962C8B-B14F-4D97-AF65-F5344CB8AC3E}">
        <p14:creationId xmlns:p14="http://schemas.microsoft.com/office/powerpoint/2010/main" val="37015744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Jerome Brunner – The Narrative Construction of Reality</a:t>
            </a:r>
            <a:endParaRPr lang="en-US" dirty="0"/>
          </a:p>
        </p:txBody>
      </p:sp>
      <p:sp>
        <p:nvSpPr>
          <p:cNvPr id="4" name="Slide Number Placeholder 3"/>
          <p:cNvSpPr>
            <a:spLocks noGrp="1"/>
          </p:cNvSpPr>
          <p:nvPr>
            <p:ph type="sldNum" sz="quarter" idx="10"/>
          </p:nvPr>
        </p:nvSpPr>
        <p:spPr/>
        <p:txBody>
          <a:bodyPr/>
          <a:lstStyle/>
          <a:p>
            <a:pPr>
              <a:defRPr/>
            </a:pPr>
            <a:fld id="{8127BD44-859B-46FB-B190-36F14B51621F}" type="slidenum">
              <a:rPr lang="en-US" smtClean="0"/>
              <a:pPr>
                <a:defRPr/>
              </a:pPr>
              <a:t>29</a:t>
            </a:fld>
            <a:endParaRPr lang="en-US" dirty="0"/>
          </a:p>
        </p:txBody>
      </p:sp>
    </p:spTree>
    <p:extLst>
      <p:ext uri="{BB962C8B-B14F-4D97-AF65-F5344CB8AC3E}">
        <p14:creationId xmlns:p14="http://schemas.microsoft.com/office/powerpoint/2010/main" val="6403139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Jerome Brunner – The Narrative Construction of Reality</a:t>
            </a:r>
            <a:endParaRPr lang="en-US" dirty="0"/>
          </a:p>
        </p:txBody>
      </p:sp>
      <p:sp>
        <p:nvSpPr>
          <p:cNvPr id="4" name="Slide Number Placeholder 3"/>
          <p:cNvSpPr>
            <a:spLocks noGrp="1"/>
          </p:cNvSpPr>
          <p:nvPr>
            <p:ph type="sldNum" sz="quarter" idx="10"/>
          </p:nvPr>
        </p:nvSpPr>
        <p:spPr/>
        <p:txBody>
          <a:bodyPr/>
          <a:lstStyle/>
          <a:p>
            <a:pPr>
              <a:defRPr/>
            </a:pPr>
            <a:fld id="{8127BD44-859B-46FB-B190-36F14B51621F}" type="slidenum">
              <a:rPr lang="en-US" smtClean="0"/>
              <a:pPr>
                <a:defRPr/>
              </a:pPr>
              <a:t>30</a:t>
            </a:fld>
            <a:endParaRPr lang="en-US" dirty="0"/>
          </a:p>
        </p:txBody>
      </p:sp>
    </p:spTree>
    <p:extLst>
      <p:ext uri="{BB962C8B-B14F-4D97-AF65-F5344CB8AC3E}">
        <p14:creationId xmlns:p14="http://schemas.microsoft.com/office/powerpoint/2010/main" val="17316934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Jerome Brunner – The Narrative Construction of Reality</a:t>
            </a:r>
            <a:endParaRPr lang="en-US" dirty="0"/>
          </a:p>
        </p:txBody>
      </p:sp>
      <p:sp>
        <p:nvSpPr>
          <p:cNvPr id="4" name="Slide Number Placeholder 3"/>
          <p:cNvSpPr>
            <a:spLocks noGrp="1"/>
          </p:cNvSpPr>
          <p:nvPr>
            <p:ph type="sldNum" sz="quarter" idx="10"/>
          </p:nvPr>
        </p:nvSpPr>
        <p:spPr/>
        <p:txBody>
          <a:bodyPr/>
          <a:lstStyle/>
          <a:p>
            <a:pPr>
              <a:defRPr/>
            </a:pPr>
            <a:fld id="{8127BD44-859B-46FB-B190-36F14B51621F}" type="slidenum">
              <a:rPr lang="en-US" smtClean="0"/>
              <a:pPr>
                <a:defRPr/>
              </a:pPr>
              <a:t>31</a:t>
            </a:fld>
            <a:endParaRPr lang="en-US" dirty="0"/>
          </a:p>
        </p:txBody>
      </p:sp>
    </p:spTree>
    <p:extLst>
      <p:ext uri="{BB962C8B-B14F-4D97-AF65-F5344CB8AC3E}">
        <p14:creationId xmlns:p14="http://schemas.microsoft.com/office/powerpoint/2010/main" val="37015744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Jerome Brunner – The Narrative Construction of Reality</a:t>
            </a:r>
            <a:endParaRPr lang="en-US" dirty="0"/>
          </a:p>
        </p:txBody>
      </p:sp>
      <p:sp>
        <p:nvSpPr>
          <p:cNvPr id="4" name="Slide Number Placeholder 3"/>
          <p:cNvSpPr>
            <a:spLocks noGrp="1"/>
          </p:cNvSpPr>
          <p:nvPr>
            <p:ph type="sldNum" sz="quarter" idx="10"/>
          </p:nvPr>
        </p:nvSpPr>
        <p:spPr/>
        <p:txBody>
          <a:bodyPr/>
          <a:lstStyle/>
          <a:p>
            <a:pPr>
              <a:defRPr/>
            </a:pPr>
            <a:fld id="{8127BD44-859B-46FB-B190-36F14B51621F}" type="slidenum">
              <a:rPr lang="en-US" smtClean="0"/>
              <a:pPr>
                <a:defRPr/>
              </a:pPr>
              <a:t>33</a:t>
            </a:fld>
            <a:endParaRPr lang="en-US" dirty="0"/>
          </a:p>
        </p:txBody>
      </p:sp>
    </p:spTree>
    <p:extLst>
      <p:ext uri="{BB962C8B-B14F-4D97-AF65-F5344CB8AC3E}">
        <p14:creationId xmlns:p14="http://schemas.microsoft.com/office/powerpoint/2010/main" val="37015744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Jerome Brunner – The Narrative Construction of Reality</a:t>
            </a:r>
            <a:endParaRPr lang="en-US" dirty="0"/>
          </a:p>
        </p:txBody>
      </p:sp>
      <p:sp>
        <p:nvSpPr>
          <p:cNvPr id="4" name="Slide Number Placeholder 3"/>
          <p:cNvSpPr>
            <a:spLocks noGrp="1"/>
          </p:cNvSpPr>
          <p:nvPr>
            <p:ph type="sldNum" sz="quarter" idx="10"/>
          </p:nvPr>
        </p:nvSpPr>
        <p:spPr/>
        <p:txBody>
          <a:bodyPr/>
          <a:lstStyle/>
          <a:p>
            <a:pPr>
              <a:defRPr/>
            </a:pPr>
            <a:fld id="{8127BD44-859B-46FB-B190-36F14B51621F}" type="slidenum">
              <a:rPr lang="en-US" smtClean="0"/>
              <a:pPr>
                <a:defRPr/>
              </a:pPr>
              <a:t>34</a:t>
            </a:fld>
            <a:endParaRPr lang="en-US" dirty="0"/>
          </a:p>
        </p:txBody>
      </p:sp>
    </p:spTree>
    <p:extLst>
      <p:ext uri="{BB962C8B-B14F-4D97-AF65-F5344CB8AC3E}">
        <p14:creationId xmlns:p14="http://schemas.microsoft.com/office/powerpoint/2010/main" val="1054321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Jerome Brunner – The Narrative Construction of Reality</a:t>
            </a:r>
            <a:endParaRPr lang="en-US" dirty="0"/>
          </a:p>
        </p:txBody>
      </p:sp>
      <p:sp>
        <p:nvSpPr>
          <p:cNvPr id="4" name="Slide Number Placeholder 3"/>
          <p:cNvSpPr>
            <a:spLocks noGrp="1"/>
          </p:cNvSpPr>
          <p:nvPr>
            <p:ph type="sldNum" sz="quarter" idx="10"/>
          </p:nvPr>
        </p:nvSpPr>
        <p:spPr/>
        <p:txBody>
          <a:bodyPr/>
          <a:lstStyle/>
          <a:p>
            <a:pPr>
              <a:defRPr/>
            </a:pPr>
            <a:fld id="{8127BD44-859B-46FB-B190-36F14B51621F}" type="slidenum">
              <a:rPr lang="en-US" smtClean="0"/>
              <a:pPr>
                <a:defRPr/>
              </a:pPr>
              <a:t>3</a:t>
            </a:fld>
            <a:endParaRPr lang="en-US" dirty="0"/>
          </a:p>
        </p:txBody>
      </p:sp>
    </p:spTree>
    <p:extLst>
      <p:ext uri="{BB962C8B-B14F-4D97-AF65-F5344CB8AC3E}">
        <p14:creationId xmlns:p14="http://schemas.microsoft.com/office/powerpoint/2010/main" val="7313808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Jerome Brunner – The Narrative Construction of Reality</a:t>
            </a:r>
            <a:endParaRPr lang="en-US" dirty="0"/>
          </a:p>
        </p:txBody>
      </p:sp>
      <p:sp>
        <p:nvSpPr>
          <p:cNvPr id="4" name="Slide Number Placeholder 3"/>
          <p:cNvSpPr>
            <a:spLocks noGrp="1"/>
          </p:cNvSpPr>
          <p:nvPr>
            <p:ph type="sldNum" sz="quarter" idx="10"/>
          </p:nvPr>
        </p:nvSpPr>
        <p:spPr/>
        <p:txBody>
          <a:bodyPr/>
          <a:lstStyle/>
          <a:p>
            <a:pPr>
              <a:defRPr/>
            </a:pPr>
            <a:fld id="{8127BD44-859B-46FB-B190-36F14B51621F}" type="slidenum">
              <a:rPr lang="en-US" smtClean="0"/>
              <a:pPr>
                <a:defRPr/>
              </a:pPr>
              <a:t>35</a:t>
            </a:fld>
            <a:endParaRPr lang="en-US" dirty="0"/>
          </a:p>
        </p:txBody>
      </p:sp>
    </p:spTree>
    <p:extLst>
      <p:ext uri="{BB962C8B-B14F-4D97-AF65-F5344CB8AC3E}">
        <p14:creationId xmlns:p14="http://schemas.microsoft.com/office/powerpoint/2010/main" val="13208735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Jerome Brunner – The Narrative Construction of Reality</a:t>
            </a:r>
            <a:endParaRPr lang="en-US" dirty="0"/>
          </a:p>
        </p:txBody>
      </p:sp>
      <p:sp>
        <p:nvSpPr>
          <p:cNvPr id="4" name="Slide Number Placeholder 3"/>
          <p:cNvSpPr>
            <a:spLocks noGrp="1"/>
          </p:cNvSpPr>
          <p:nvPr>
            <p:ph type="sldNum" sz="quarter" idx="10"/>
          </p:nvPr>
        </p:nvSpPr>
        <p:spPr/>
        <p:txBody>
          <a:bodyPr/>
          <a:lstStyle/>
          <a:p>
            <a:pPr>
              <a:defRPr/>
            </a:pPr>
            <a:fld id="{8127BD44-859B-46FB-B190-36F14B51621F}" type="slidenum">
              <a:rPr lang="en-US" smtClean="0"/>
              <a:pPr>
                <a:defRPr/>
              </a:pPr>
              <a:t>36</a:t>
            </a:fld>
            <a:endParaRPr lang="en-US" dirty="0"/>
          </a:p>
        </p:txBody>
      </p:sp>
    </p:spTree>
    <p:extLst>
      <p:ext uri="{BB962C8B-B14F-4D97-AF65-F5344CB8AC3E}">
        <p14:creationId xmlns:p14="http://schemas.microsoft.com/office/powerpoint/2010/main" val="19772662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Jerome Brunner – The Narrative Construction of Reality</a:t>
            </a:r>
            <a:endParaRPr lang="en-US" dirty="0"/>
          </a:p>
        </p:txBody>
      </p:sp>
      <p:sp>
        <p:nvSpPr>
          <p:cNvPr id="4" name="Slide Number Placeholder 3"/>
          <p:cNvSpPr>
            <a:spLocks noGrp="1"/>
          </p:cNvSpPr>
          <p:nvPr>
            <p:ph type="sldNum" sz="quarter" idx="10"/>
          </p:nvPr>
        </p:nvSpPr>
        <p:spPr/>
        <p:txBody>
          <a:bodyPr/>
          <a:lstStyle/>
          <a:p>
            <a:pPr>
              <a:defRPr/>
            </a:pPr>
            <a:fld id="{8127BD44-859B-46FB-B190-36F14B51621F}" type="slidenum">
              <a:rPr lang="en-US" smtClean="0"/>
              <a:pPr>
                <a:defRPr/>
              </a:pPr>
              <a:t>37</a:t>
            </a:fld>
            <a:endParaRPr lang="en-US" dirty="0"/>
          </a:p>
        </p:txBody>
      </p:sp>
    </p:spTree>
    <p:extLst>
      <p:ext uri="{BB962C8B-B14F-4D97-AF65-F5344CB8AC3E}">
        <p14:creationId xmlns:p14="http://schemas.microsoft.com/office/powerpoint/2010/main" val="953365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Jerome Brunner – The Narrative Construction of Reality</a:t>
            </a:r>
            <a:endParaRPr lang="en-US" dirty="0"/>
          </a:p>
        </p:txBody>
      </p:sp>
      <p:sp>
        <p:nvSpPr>
          <p:cNvPr id="4" name="Slide Number Placeholder 3"/>
          <p:cNvSpPr>
            <a:spLocks noGrp="1"/>
          </p:cNvSpPr>
          <p:nvPr>
            <p:ph type="sldNum" sz="quarter" idx="10"/>
          </p:nvPr>
        </p:nvSpPr>
        <p:spPr/>
        <p:txBody>
          <a:bodyPr/>
          <a:lstStyle/>
          <a:p>
            <a:pPr>
              <a:defRPr/>
            </a:pPr>
            <a:fld id="{8127BD44-859B-46FB-B190-36F14B51621F}" type="slidenum">
              <a:rPr lang="en-US" smtClean="0"/>
              <a:pPr>
                <a:defRPr/>
              </a:pPr>
              <a:t>38</a:t>
            </a:fld>
            <a:endParaRPr lang="en-US" dirty="0"/>
          </a:p>
        </p:txBody>
      </p:sp>
    </p:spTree>
    <p:extLst>
      <p:ext uri="{BB962C8B-B14F-4D97-AF65-F5344CB8AC3E}">
        <p14:creationId xmlns:p14="http://schemas.microsoft.com/office/powerpoint/2010/main" val="6708261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Jerome Brunner – The Narrative Construction of Reality</a:t>
            </a:r>
            <a:endParaRPr lang="en-US" dirty="0"/>
          </a:p>
        </p:txBody>
      </p:sp>
      <p:sp>
        <p:nvSpPr>
          <p:cNvPr id="4" name="Slide Number Placeholder 3"/>
          <p:cNvSpPr>
            <a:spLocks noGrp="1"/>
          </p:cNvSpPr>
          <p:nvPr>
            <p:ph type="sldNum" sz="quarter" idx="10"/>
          </p:nvPr>
        </p:nvSpPr>
        <p:spPr/>
        <p:txBody>
          <a:bodyPr/>
          <a:lstStyle/>
          <a:p>
            <a:pPr>
              <a:defRPr/>
            </a:pPr>
            <a:fld id="{8127BD44-859B-46FB-B190-36F14B51621F}" type="slidenum">
              <a:rPr lang="en-US" smtClean="0"/>
              <a:pPr>
                <a:defRPr/>
              </a:pPr>
              <a:t>39</a:t>
            </a:fld>
            <a:endParaRPr lang="en-US" dirty="0"/>
          </a:p>
        </p:txBody>
      </p:sp>
    </p:spTree>
    <p:extLst>
      <p:ext uri="{BB962C8B-B14F-4D97-AF65-F5344CB8AC3E}">
        <p14:creationId xmlns:p14="http://schemas.microsoft.com/office/powerpoint/2010/main" val="3905669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Jerome Brunner – The Narrative Construction of Reality</a:t>
            </a:r>
            <a:endParaRPr lang="en-US" dirty="0"/>
          </a:p>
        </p:txBody>
      </p:sp>
      <p:sp>
        <p:nvSpPr>
          <p:cNvPr id="4" name="Slide Number Placeholder 3"/>
          <p:cNvSpPr>
            <a:spLocks noGrp="1"/>
          </p:cNvSpPr>
          <p:nvPr>
            <p:ph type="sldNum" sz="quarter" idx="10"/>
          </p:nvPr>
        </p:nvSpPr>
        <p:spPr/>
        <p:txBody>
          <a:bodyPr/>
          <a:lstStyle/>
          <a:p>
            <a:pPr>
              <a:defRPr/>
            </a:pPr>
            <a:fld id="{8127BD44-859B-46FB-B190-36F14B51621F}" type="slidenum">
              <a:rPr lang="en-US" smtClean="0"/>
              <a:pPr>
                <a:defRPr/>
              </a:pPr>
              <a:t>40</a:t>
            </a:fld>
            <a:endParaRPr lang="en-US" dirty="0"/>
          </a:p>
        </p:txBody>
      </p:sp>
    </p:spTree>
    <p:extLst>
      <p:ext uri="{BB962C8B-B14F-4D97-AF65-F5344CB8AC3E}">
        <p14:creationId xmlns:p14="http://schemas.microsoft.com/office/powerpoint/2010/main" val="16143832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Jerome Brunner – The Narrative Construction of Reality</a:t>
            </a:r>
            <a:endParaRPr lang="en-US" dirty="0"/>
          </a:p>
        </p:txBody>
      </p:sp>
      <p:sp>
        <p:nvSpPr>
          <p:cNvPr id="4" name="Slide Number Placeholder 3"/>
          <p:cNvSpPr>
            <a:spLocks noGrp="1"/>
          </p:cNvSpPr>
          <p:nvPr>
            <p:ph type="sldNum" sz="quarter" idx="10"/>
          </p:nvPr>
        </p:nvSpPr>
        <p:spPr/>
        <p:txBody>
          <a:bodyPr/>
          <a:lstStyle/>
          <a:p>
            <a:pPr>
              <a:defRPr/>
            </a:pPr>
            <a:fld id="{8127BD44-859B-46FB-B190-36F14B51621F}" type="slidenum">
              <a:rPr lang="en-US" smtClean="0"/>
              <a:pPr>
                <a:defRPr/>
              </a:pPr>
              <a:t>41</a:t>
            </a:fld>
            <a:endParaRPr lang="en-US" dirty="0"/>
          </a:p>
        </p:txBody>
      </p:sp>
    </p:spTree>
    <p:extLst>
      <p:ext uri="{BB962C8B-B14F-4D97-AF65-F5344CB8AC3E}">
        <p14:creationId xmlns:p14="http://schemas.microsoft.com/office/powerpoint/2010/main" val="5641165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Jerome Brunner – The Narrative Construction of Reality</a:t>
            </a:r>
            <a:endParaRPr lang="en-US" dirty="0"/>
          </a:p>
        </p:txBody>
      </p:sp>
      <p:sp>
        <p:nvSpPr>
          <p:cNvPr id="4" name="Slide Number Placeholder 3"/>
          <p:cNvSpPr>
            <a:spLocks noGrp="1"/>
          </p:cNvSpPr>
          <p:nvPr>
            <p:ph type="sldNum" sz="quarter" idx="10"/>
          </p:nvPr>
        </p:nvSpPr>
        <p:spPr/>
        <p:txBody>
          <a:bodyPr/>
          <a:lstStyle/>
          <a:p>
            <a:pPr>
              <a:defRPr/>
            </a:pPr>
            <a:fld id="{8127BD44-859B-46FB-B190-36F14B51621F}" type="slidenum">
              <a:rPr lang="en-US" smtClean="0"/>
              <a:pPr>
                <a:defRPr/>
              </a:pPr>
              <a:t>42</a:t>
            </a:fld>
            <a:endParaRPr lang="en-US" dirty="0"/>
          </a:p>
        </p:txBody>
      </p:sp>
    </p:spTree>
    <p:extLst>
      <p:ext uri="{BB962C8B-B14F-4D97-AF65-F5344CB8AC3E}">
        <p14:creationId xmlns:p14="http://schemas.microsoft.com/office/powerpoint/2010/main" val="6319102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Jerome Brunner – The Narrative Construction of Reality</a:t>
            </a:r>
            <a:endParaRPr lang="en-US" dirty="0"/>
          </a:p>
        </p:txBody>
      </p:sp>
      <p:sp>
        <p:nvSpPr>
          <p:cNvPr id="4" name="Slide Number Placeholder 3"/>
          <p:cNvSpPr>
            <a:spLocks noGrp="1"/>
          </p:cNvSpPr>
          <p:nvPr>
            <p:ph type="sldNum" sz="quarter" idx="10"/>
          </p:nvPr>
        </p:nvSpPr>
        <p:spPr/>
        <p:txBody>
          <a:bodyPr/>
          <a:lstStyle/>
          <a:p>
            <a:pPr>
              <a:defRPr/>
            </a:pPr>
            <a:fld id="{8127BD44-859B-46FB-B190-36F14B51621F}" type="slidenum">
              <a:rPr lang="en-US" smtClean="0"/>
              <a:pPr>
                <a:defRPr/>
              </a:pPr>
              <a:t>43</a:t>
            </a:fld>
            <a:endParaRPr lang="en-US" dirty="0"/>
          </a:p>
        </p:txBody>
      </p:sp>
    </p:spTree>
    <p:extLst>
      <p:ext uri="{BB962C8B-B14F-4D97-AF65-F5344CB8AC3E}">
        <p14:creationId xmlns:p14="http://schemas.microsoft.com/office/powerpoint/2010/main" val="16039601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Jerome Brunner – The Narrative Construction of Reality</a:t>
            </a:r>
            <a:endParaRPr lang="en-US" dirty="0"/>
          </a:p>
        </p:txBody>
      </p:sp>
      <p:sp>
        <p:nvSpPr>
          <p:cNvPr id="4" name="Slide Number Placeholder 3"/>
          <p:cNvSpPr>
            <a:spLocks noGrp="1"/>
          </p:cNvSpPr>
          <p:nvPr>
            <p:ph type="sldNum" sz="quarter" idx="10"/>
          </p:nvPr>
        </p:nvSpPr>
        <p:spPr/>
        <p:txBody>
          <a:bodyPr/>
          <a:lstStyle/>
          <a:p>
            <a:pPr>
              <a:defRPr/>
            </a:pPr>
            <a:fld id="{8127BD44-859B-46FB-B190-36F14B51621F}" type="slidenum">
              <a:rPr lang="en-US" smtClean="0"/>
              <a:pPr>
                <a:defRPr/>
              </a:pPr>
              <a:t>44</a:t>
            </a:fld>
            <a:endParaRPr lang="en-US" dirty="0"/>
          </a:p>
        </p:txBody>
      </p:sp>
    </p:spTree>
    <p:extLst>
      <p:ext uri="{BB962C8B-B14F-4D97-AF65-F5344CB8AC3E}">
        <p14:creationId xmlns:p14="http://schemas.microsoft.com/office/powerpoint/2010/main" val="1146504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Jerome Brunner – The Narrative Construction of Reality</a:t>
            </a:r>
            <a:endParaRPr lang="en-US" dirty="0"/>
          </a:p>
        </p:txBody>
      </p:sp>
      <p:sp>
        <p:nvSpPr>
          <p:cNvPr id="4" name="Slide Number Placeholder 3"/>
          <p:cNvSpPr>
            <a:spLocks noGrp="1"/>
          </p:cNvSpPr>
          <p:nvPr>
            <p:ph type="sldNum" sz="quarter" idx="10"/>
          </p:nvPr>
        </p:nvSpPr>
        <p:spPr/>
        <p:txBody>
          <a:bodyPr/>
          <a:lstStyle/>
          <a:p>
            <a:pPr>
              <a:defRPr/>
            </a:pPr>
            <a:fld id="{8127BD44-859B-46FB-B190-36F14B51621F}" type="slidenum">
              <a:rPr lang="en-US" smtClean="0"/>
              <a:pPr>
                <a:defRPr/>
              </a:pPr>
              <a:t>4</a:t>
            </a:fld>
            <a:endParaRPr lang="en-US" dirty="0"/>
          </a:p>
        </p:txBody>
      </p:sp>
    </p:spTree>
    <p:extLst>
      <p:ext uri="{BB962C8B-B14F-4D97-AF65-F5344CB8AC3E}">
        <p14:creationId xmlns:p14="http://schemas.microsoft.com/office/powerpoint/2010/main" val="20821155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Jerome Brunner – The Narrative Construction of Reality</a:t>
            </a:r>
            <a:endParaRPr lang="en-US" dirty="0"/>
          </a:p>
        </p:txBody>
      </p:sp>
      <p:sp>
        <p:nvSpPr>
          <p:cNvPr id="4" name="Slide Number Placeholder 3"/>
          <p:cNvSpPr>
            <a:spLocks noGrp="1"/>
          </p:cNvSpPr>
          <p:nvPr>
            <p:ph type="sldNum" sz="quarter" idx="10"/>
          </p:nvPr>
        </p:nvSpPr>
        <p:spPr/>
        <p:txBody>
          <a:bodyPr/>
          <a:lstStyle/>
          <a:p>
            <a:pPr>
              <a:defRPr/>
            </a:pPr>
            <a:fld id="{8127BD44-859B-46FB-B190-36F14B51621F}" type="slidenum">
              <a:rPr lang="en-US" smtClean="0"/>
              <a:pPr>
                <a:defRPr/>
              </a:pPr>
              <a:t>45</a:t>
            </a:fld>
            <a:endParaRPr lang="en-US" dirty="0"/>
          </a:p>
        </p:txBody>
      </p:sp>
    </p:spTree>
    <p:extLst>
      <p:ext uri="{BB962C8B-B14F-4D97-AF65-F5344CB8AC3E}">
        <p14:creationId xmlns:p14="http://schemas.microsoft.com/office/powerpoint/2010/main" val="9178358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Jerome Brunner – The Narrative Construction of Reality</a:t>
            </a:r>
            <a:endParaRPr lang="en-US" dirty="0"/>
          </a:p>
        </p:txBody>
      </p:sp>
      <p:sp>
        <p:nvSpPr>
          <p:cNvPr id="4" name="Slide Number Placeholder 3"/>
          <p:cNvSpPr>
            <a:spLocks noGrp="1"/>
          </p:cNvSpPr>
          <p:nvPr>
            <p:ph type="sldNum" sz="quarter" idx="10"/>
          </p:nvPr>
        </p:nvSpPr>
        <p:spPr/>
        <p:txBody>
          <a:bodyPr/>
          <a:lstStyle/>
          <a:p>
            <a:pPr>
              <a:defRPr/>
            </a:pPr>
            <a:fld id="{8127BD44-859B-46FB-B190-36F14B51621F}" type="slidenum">
              <a:rPr lang="en-US" smtClean="0"/>
              <a:pPr>
                <a:defRPr/>
              </a:pPr>
              <a:t>46</a:t>
            </a:fld>
            <a:endParaRPr lang="en-US" dirty="0"/>
          </a:p>
        </p:txBody>
      </p:sp>
    </p:spTree>
    <p:extLst>
      <p:ext uri="{BB962C8B-B14F-4D97-AF65-F5344CB8AC3E}">
        <p14:creationId xmlns:p14="http://schemas.microsoft.com/office/powerpoint/2010/main" val="37015744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Jerome Brunner – The Narrative Construction of Reality</a:t>
            </a:r>
            <a:endParaRPr lang="en-US" dirty="0"/>
          </a:p>
        </p:txBody>
      </p:sp>
      <p:sp>
        <p:nvSpPr>
          <p:cNvPr id="4" name="Slide Number Placeholder 3"/>
          <p:cNvSpPr>
            <a:spLocks noGrp="1"/>
          </p:cNvSpPr>
          <p:nvPr>
            <p:ph type="sldNum" sz="quarter" idx="10"/>
          </p:nvPr>
        </p:nvSpPr>
        <p:spPr/>
        <p:txBody>
          <a:bodyPr/>
          <a:lstStyle/>
          <a:p>
            <a:pPr>
              <a:defRPr/>
            </a:pPr>
            <a:fld id="{8127BD44-859B-46FB-B190-36F14B51621F}" type="slidenum">
              <a:rPr lang="en-US" smtClean="0"/>
              <a:pPr>
                <a:defRPr/>
              </a:pPr>
              <a:t>47</a:t>
            </a:fld>
            <a:endParaRPr lang="en-US" dirty="0"/>
          </a:p>
        </p:txBody>
      </p:sp>
    </p:spTree>
    <p:extLst>
      <p:ext uri="{BB962C8B-B14F-4D97-AF65-F5344CB8AC3E}">
        <p14:creationId xmlns:p14="http://schemas.microsoft.com/office/powerpoint/2010/main" val="37015744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Jerome Brunner – The Narrative Construction of Reality</a:t>
            </a:r>
            <a:endParaRPr lang="en-US" dirty="0"/>
          </a:p>
        </p:txBody>
      </p:sp>
      <p:sp>
        <p:nvSpPr>
          <p:cNvPr id="4" name="Slide Number Placeholder 3"/>
          <p:cNvSpPr>
            <a:spLocks noGrp="1"/>
          </p:cNvSpPr>
          <p:nvPr>
            <p:ph type="sldNum" sz="quarter" idx="10"/>
          </p:nvPr>
        </p:nvSpPr>
        <p:spPr/>
        <p:txBody>
          <a:bodyPr/>
          <a:lstStyle/>
          <a:p>
            <a:pPr>
              <a:defRPr/>
            </a:pPr>
            <a:fld id="{8127BD44-859B-46FB-B190-36F14B51621F}" type="slidenum">
              <a:rPr lang="en-US" smtClean="0"/>
              <a:pPr>
                <a:defRPr/>
              </a:pPr>
              <a:t>48</a:t>
            </a:fld>
            <a:endParaRPr lang="en-US" dirty="0"/>
          </a:p>
        </p:txBody>
      </p:sp>
    </p:spTree>
    <p:extLst>
      <p:ext uri="{BB962C8B-B14F-4D97-AF65-F5344CB8AC3E}">
        <p14:creationId xmlns:p14="http://schemas.microsoft.com/office/powerpoint/2010/main" val="37015744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Jerome Brunner – The Narrative Construction of Reality</a:t>
            </a:r>
            <a:endParaRPr lang="en-US" dirty="0"/>
          </a:p>
        </p:txBody>
      </p:sp>
      <p:sp>
        <p:nvSpPr>
          <p:cNvPr id="4" name="Slide Number Placeholder 3"/>
          <p:cNvSpPr>
            <a:spLocks noGrp="1"/>
          </p:cNvSpPr>
          <p:nvPr>
            <p:ph type="sldNum" sz="quarter" idx="10"/>
          </p:nvPr>
        </p:nvSpPr>
        <p:spPr/>
        <p:txBody>
          <a:bodyPr/>
          <a:lstStyle/>
          <a:p>
            <a:pPr>
              <a:defRPr/>
            </a:pPr>
            <a:fld id="{8127BD44-859B-46FB-B190-36F14B51621F}" type="slidenum">
              <a:rPr lang="en-US" smtClean="0"/>
              <a:pPr>
                <a:defRPr/>
              </a:pPr>
              <a:t>49</a:t>
            </a:fld>
            <a:endParaRPr lang="en-US" dirty="0"/>
          </a:p>
        </p:txBody>
      </p:sp>
    </p:spTree>
    <p:extLst>
      <p:ext uri="{BB962C8B-B14F-4D97-AF65-F5344CB8AC3E}">
        <p14:creationId xmlns:p14="http://schemas.microsoft.com/office/powerpoint/2010/main" val="37015744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Jerome Brunner – The Narrative Construction of Reality</a:t>
            </a:r>
            <a:endParaRPr lang="en-US" dirty="0"/>
          </a:p>
        </p:txBody>
      </p:sp>
      <p:sp>
        <p:nvSpPr>
          <p:cNvPr id="4" name="Slide Number Placeholder 3"/>
          <p:cNvSpPr>
            <a:spLocks noGrp="1"/>
          </p:cNvSpPr>
          <p:nvPr>
            <p:ph type="sldNum" sz="quarter" idx="10"/>
          </p:nvPr>
        </p:nvSpPr>
        <p:spPr/>
        <p:txBody>
          <a:bodyPr/>
          <a:lstStyle/>
          <a:p>
            <a:pPr>
              <a:defRPr/>
            </a:pPr>
            <a:fld id="{8127BD44-859B-46FB-B190-36F14B51621F}" type="slidenum">
              <a:rPr lang="en-US" smtClean="0"/>
              <a:pPr>
                <a:defRPr/>
              </a:pPr>
              <a:t>50</a:t>
            </a:fld>
            <a:endParaRPr lang="en-US" dirty="0"/>
          </a:p>
        </p:txBody>
      </p:sp>
    </p:spTree>
    <p:extLst>
      <p:ext uri="{BB962C8B-B14F-4D97-AF65-F5344CB8AC3E}">
        <p14:creationId xmlns:p14="http://schemas.microsoft.com/office/powerpoint/2010/main" val="37015744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Jerome Brunner – The Narrative Construction of Reality</a:t>
            </a:r>
            <a:endParaRPr lang="en-US" dirty="0"/>
          </a:p>
        </p:txBody>
      </p:sp>
      <p:sp>
        <p:nvSpPr>
          <p:cNvPr id="4" name="Slide Number Placeholder 3"/>
          <p:cNvSpPr>
            <a:spLocks noGrp="1"/>
          </p:cNvSpPr>
          <p:nvPr>
            <p:ph type="sldNum" sz="quarter" idx="10"/>
          </p:nvPr>
        </p:nvSpPr>
        <p:spPr/>
        <p:txBody>
          <a:bodyPr/>
          <a:lstStyle/>
          <a:p>
            <a:pPr>
              <a:defRPr/>
            </a:pPr>
            <a:fld id="{8127BD44-859B-46FB-B190-36F14B51621F}" type="slidenum">
              <a:rPr lang="en-US" smtClean="0"/>
              <a:pPr>
                <a:defRPr/>
              </a:pPr>
              <a:t>51</a:t>
            </a:fld>
            <a:endParaRPr lang="en-US" dirty="0"/>
          </a:p>
        </p:txBody>
      </p:sp>
    </p:spTree>
    <p:extLst>
      <p:ext uri="{BB962C8B-B14F-4D97-AF65-F5344CB8AC3E}">
        <p14:creationId xmlns:p14="http://schemas.microsoft.com/office/powerpoint/2010/main" val="37015744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Jerome Brunner – The Narrative Construction of Reality</a:t>
            </a:r>
            <a:endParaRPr lang="en-US" dirty="0"/>
          </a:p>
        </p:txBody>
      </p:sp>
      <p:sp>
        <p:nvSpPr>
          <p:cNvPr id="4" name="Slide Number Placeholder 3"/>
          <p:cNvSpPr>
            <a:spLocks noGrp="1"/>
          </p:cNvSpPr>
          <p:nvPr>
            <p:ph type="sldNum" sz="quarter" idx="10"/>
          </p:nvPr>
        </p:nvSpPr>
        <p:spPr/>
        <p:txBody>
          <a:bodyPr/>
          <a:lstStyle/>
          <a:p>
            <a:pPr>
              <a:defRPr/>
            </a:pPr>
            <a:fld id="{8127BD44-859B-46FB-B190-36F14B51621F}" type="slidenum">
              <a:rPr lang="en-US" smtClean="0"/>
              <a:pPr>
                <a:defRPr/>
              </a:pPr>
              <a:t>52</a:t>
            </a:fld>
            <a:endParaRPr lang="en-US" dirty="0"/>
          </a:p>
        </p:txBody>
      </p:sp>
    </p:spTree>
    <p:extLst>
      <p:ext uri="{BB962C8B-B14F-4D97-AF65-F5344CB8AC3E}">
        <p14:creationId xmlns:p14="http://schemas.microsoft.com/office/powerpoint/2010/main" val="37015744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Jerome Brunner – The Narrative Construction of Reality</a:t>
            </a:r>
            <a:endParaRPr lang="en-US" dirty="0"/>
          </a:p>
        </p:txBody>
      </p:sp>
      <p:sp>
        <p:nvSpPr>
          <p:cNvPr id="4" name="Slide Number Placeholder 3"/>
          <p:cNvSpPr>
            <a:spLocks noGrp="1"/>
          </p:cNvSpPr>
          <p:nvPr>
            <p:ph type="sldNum" sz="quarter" idx="10"/>
          </p:nvPr>
        </p:nvSpPr>
        <p:spPr/>
        <p:txBody>
          <a:bodyPr/>
          <a:lstStyle/>
          <a:p>
            <a:pPr>
              <a:defRPr/>
            </a:pPr>
            <a:fld id="{8127BD44-859B-46FB-B190-36F14B51621F}" type="slidenum">
              <a:rPr lang="en-US" smtClean="0"/>
              <a:pPr>
                <a:defRPr/>
              </a:pPr>
              <a:t>53</a:t>
            </a:fld>
            <a:endParaRPr lang="en-US" dirty="0"/>
          </a:p>
        </p:txBody>
      </p:sp>
    </p:spTree>
    <p:extLst>
      <p:ext uri="{BB962C8B-B14F-4D97-AF65-F5344CB8AC3E}">
        <p14:creationId xmlns:p14="http://schemas.microsoft.com/office/powerpoint/2010/main" val="980102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Jerome Brunner – The Narrative Construction of Reality</a:t>
            </a:r>
            <a:endParaRPr lang="en-US" dirty="0"/>
          </a:p>
        </p:txBody>
      </p:sp>
      <p:sp>
        <p:nvSpPr>
          <p:cNvPr id="4" name="Slide Number Placeholder 3"/>
          <p:cNvSpPr>
            <a:spLocks noGrp="1"/>
          </p:cNvSpPr>
          <p:nvPr>
            <p:ph type="sldNum" sz="quarter" idx="10"/>
          </p:nvPr>
        </p:nvSpPr>
        <p:spPr/>
        <p:txBody>
          <a:bodyPr/>
          <a:lstStyle/>
          <a:p>
            <a:pPr>
              <a:defRPr/>
            </a:pPr>
            <a:fld id="{8127BD44-859B-46FB-B190-36F14B51621F}" type="slidenum">
              <a:rPr lang="en-US" smtClean="0"/>
              <a:pPr>
                <a:defRPr/>
              </a:pPr>
              <a:t>5</a:t>
            </a:fld>
            <a:endParaRPr lang="en-US" dirty="0"/>
          </a:p>
        </p:txBody>
      </p:sp>
    </p:spTree>
    <p:extLst>
      <p:ext uri="{BB962C8B-B14F-4D97-AF65-F5344CB8AC3E}">
        <p14:creationId xmlns:p14="http://schemas.microsoft.com/office/powerpoint/2010/main" val="3701574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Jerome Brunner – The Narrative Construction of Reality</a:t>
            </a:r>
            <a:endParaRPr lang="en-US" dirty="0"/>
          </a:p>
        </p:txBody>
      </p:sp>
      <p:sp>
        <p:nvSpPr>
          <p:cNvPr id="4" name="Slide Number Placeholder 3"/>
          <p:cNvSpPr>
            <a:spLocks noGrp="1"/>
          </p:cNvSpPr>
          <p:nvPr>
            <p:ph type="sldNum" sz="quarter" idx="10"/>
          </p:nvPr>
        </p:nvSpPr>
        <p:spPr/>
        <p:txBody>
          <a:bodyPr/>
          <a:lstStyle/>
          <a:p>
            <a:pPr>
              <a:defRPr/>
            </a:pPr>
            <a:fld id="{8127BD44-859B-46FB-B190-36F14B51621F}" type="slidenum">
              <a:rPr lang="en-US" smtClean="0"/>
              <a:pPr>
                <a:defRPr/>
              </a:pPr>
              <a:t>6</a:t>
            </a:fld>
            <a:endParaRPr lang="en-US" dirty="0"/>
          </a:p>
        </p:txBody>
      </p:sp>
    </p:spTree>
    <p:extLst>
      <p:ext uri="{BB962C8B-B14F-4D97-AF65-F5344CB8AC3E}">
        <p14:creationId xmlns:p14="http://schemas.microsoft.com/office/powerpoint/2010/main" val="1299262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Jerome Brunner – The Narrative Construction of Reality</a:t>
            </a:r>
            <a:endParaRPr lang="en-US" dirty="0"/>
          </a:p>
        </p:txBody>
      </p:sp>
      <p:sp>
        <p:nvSpPr>
          <p:cNvPr id="4" name="Slide Number Placeholder 3"/>
          <p:cNvSpPr>
            <a:spLocks noGrp="1"/>
          </p:cNvSpPr>
          <p:nvPr>
            <p:ph type="sldNum" sz="quarter" idx="10"/>
          </p:nvPr>
        </p:nvSpPr>
        <p:spPr/>
        <p:txBody>
          <a:bodyPr/>
          <a:lstStyle/>
          <a:p>
            <a:pPr>
              <a:defRPr/>
            </a:pPr>
            <a:fld id="{8127BD44-859B-46FB-B190-36F14B51621F}" type="slidenum">
              <a:rPr lang="en-US" smtClean="0"/>
              <a:pPr>
                <a:defRPr/>
              </a:pPr>
              <a:t>10</a:t>
            </a:fld>
            <a:endParaRPr lang="en-US" dirty="0"/>
          </a:p>
        </p:txBody>
      </p:sp>
    </p:spTree>
    <p:extLst>
      <p:ext uri="{BB962C8B-B14F-4D97-AF65-F5344CB8AC3E}">
        <p14:creationId xmlns:p14="http://schemas.microsoft.com/office/powerpoint/2010/main" val="1722899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Jerome Brunner – The Narrative Construction of Reality</a:t>
            </a:r>
            <a:endParaRPr lang="en-US" dirty="0"/>
          </a:p>
        </p:txBody>
      </p:sp>
      <p:sp>
        <p:nvSpPr>
          <p:cNvPr id="4" name="Slide Number Placeholder 3"/>
          <p:cNvSpPr>
            <a:spLocks noGrp="1"/>
          </p:cNvSpPr>
          <p:nvPr>
            <p:ph type="sldNum" sz="quarter" idx="10"/>
          </p:nvPr>
        </p:nvSpPr>
        <p:spPr/>
        <p:txBody>
          <a:bodyPr/>
          <a:lstStyle/>
          <a:p>
            <a:pPr>
              <a:defRPr/>
            </a:pPr>
            <a:fld id="{8127BD44-859B-46FB-B190-36F14B51621F}" type="slidenum">
              <a:rPr lang="en-US" smtClean="0"/>
              <a:pPr>
                <a:defRPr/>
              </a:pPr>
              <a:t>21</a:t>
            </a:fld>
            <a:endParaRPr lang="en-US" dirty="0"/>
          </a:p>
        </p:txBody>
      </p:sp>
    </p:spTree>
    <p:extLst>
      <p:ext uri="{BB962C8B-B14F-4D97-AF65-F5344CB8AC3E}">
        <p14:creationId xmlns:p14="http://schemas.microsoft.com/office/powerpoint/2010/main" val="1074826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Jerome Brunner – The Narrative Construction of Reality</a:t>
            </a:r>
            <a:endParaRPr lang="en-US" dirty="0"/>
          </a:p>
        </p:txBody>
      </p:sp>
      <p:sp>
        <p:nvSpPr>
          <p:cNvPr id="4" name="Slide Number Placeholder 3"/>
          <p:cNvSpPr>
            <a:spLocks noGrp="1"/>
          </p:cNvSpPr>
          <p:nvPr>
            <p:ph type="sldNum" sz="quarter" idx="10"/>
          </p:nvPr>
        </p:nvSpPr>
        <p:spPr/>
        <p:txBody>
          <a:bodyPr/>
          <a:lstStyle/>
          <a:p>
            <a:pPr>
              <a:defRPr/>
            </a:pPr>
            <a:fld id="{8127BD44-859B-46FB-B190-36F14B51621F}" type="slidenum">
              <a:rPr lang="en-US" smtClean="0"/>
              <a:pPr>
                <a:defRPr/>
              </a:pPr>
              <a:t>22</a:t>
            </a:fld>
            <a:endParaRPr lang="en-US" dirty="0"/>
          </a:p>
        </p:txBody>
      </p:sp>
    </p:spTree>
    <p:extLst>
      <p:ext uri="{BB962C8B-B14F-4D97-AF65-F5344CB8AC3E}">
        <p14:creationId xmlns:p14="http://schemas.microsoft.com/office/powerpoint/2010/main" val="1441410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Jerome Brunner – The Narrative Construction of Reality</a:t>
            </a:r>
            <a:endParaRPr lang="en-US" dirty="0"/>
          </a:p>
        </p:txBody>
      </p:sp>
      <p:sp>
        <p:nvSpPr>
          <p:cNvPr id="4" name="Slide Number Placeholder 3"/>
          <p:cNvSpPr>
            <a:spLocks noGrp="1"/>
          </p:cNvSpPr>
          <p:nvPr>
            <p:ph type="sldNum" sz="quarter" idx="10"/>
          </p:nvPr>
        </p:nvSpPr>
        <p:spPr/>
        <p:txBody>
          <a:bodyPr/>
          <a:lstStyle/>
          <a:p>
            <a:pPr>
              <a:defRPr/>
            </a:pPr>
            <a:fld id="{8127BD44-859B-46FB-B190-36F14B51621F}" type="slidenum">
              <a:rPr lang="en-US" smtClean="0"/>
              <a:pPr>
                <a:defRPr/>
              </a:pPr>
              <a:t>23</a:t>
            </a:fld>
            <a:endParaRPr lang="en-US" dirty="0"/>
          </a:p>
        </p:txBody>
      </p:sp>
    </p:spTree>
    <p:extLst>
      <p:ext uri="{BB962C8B-B14F-4D97-AF65-F5344CB8AC3E}">
        <p14:creationId xmlns:p14="http://schemas.microsoft.com/office/powerpoint/2010/main" val="14865498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413" name="Rectangle 5"/>
          <p:cNvSpPr>
            <a:spLocks noGrp="1" noChangeArrowheads="1"/>
          </p:cNvSpPr>
          <p:nvPr>
            <p:ph type="ctrTitle"/>
          </p:nvPr>
        </p:nvSpPr>
        <p:spPr>
          <a:xfrm>
            <a:off x="574675" y="0"/>
            <a:ext cx="7959725" cy="3962400"/>
          </a:xfrm>
        </p:spPr>
        <p:txBody>
          <a:bodyPr tIns="0" anchor="ctr"/>
          <a:lstStyle>
            <a:lvl1pPr>
              <a:defRPr sz="4000"/>
            </a:lvl1pPr>
          </a:lstStyle>
          <a:p>
            <a:r>
              <a:rPr lang="en-US" smtClean="0"/>
              <a:t>Click to edit Master title style</a:t>
            </a:r>
            <a:endParaRPr lang="en-US" dirty="0"/>
          </a:p>
        </p:txBody>
      </p:sp>
      <p:sp>
        <p:nvSpPr>
          <p:cNvPr id="17414" name="Rectangle 6"/>
          <p:cNvSpPr>
            <a:spLocks noGrp="1" noChangeArrowheads="1"/>
          </p:cNvSpPr>
          <p:nvPr>
            <p:ph type="subTitle" idx="1"/>
          </p:nvPr>
        </p:nvSpPr>
        <p:spPr>
          <a:xfrm>
            <a:off x="574675" y="4267200"/>
            <a:ext cx="7959725" cy="1066800"/>
          </a:xfrm>
        </p:spPr>
        <p:txBody>
          <a:bodyPr/>
          <a:lstStyle>
            <a:lvl1pPr marL="0" indent="0">
              <a:buFontTx/>
              <a:buNone/>
              <a:defRPr/>
            </a:lvl1pPr>
          </a:lstStyle>
          <a:p>
            <a:r>
              <a:rPr lang="en-US" smtClean="0"/>
              <a:t>Click to edit Master subtitle style</a:t>
            </a:r>
            <a:endParaRPr lang="en-US"/>
          </a:p>
        </p:txBody>
      </p:sp>
      <p:sp>
        <p:nvSpPr>
          <p:cNvPr id="4" name="Rectangle 3"/>
          <p:cNvSpPr>
            <a:spLocks noGrp="1" noChangeArrowheads="1"/>
          </p:cNvSpPr>
          <p:nvPr>
            <p:ph type="ftr" sz="quarter" idx="10"/>
          </p:nvPr>
        </p:nvSpPr>
        <p:spPr>
          <a:xfrm>
            <a:off x="2714625" y="6096000"/>
            <a:ext cx="4143375" cy="457200"/>
          </a:xfrm>
        </p:spPr>
        <p:txBody>
          <a:bodyPr/>
          <a:lstStyle>
            <a:lvl1pPr>
              <a:defRPr b="1" dirty="0">
                <a:solidFill>
                  <a:srgbClr val="6A1A6C"/>
                </a:solidFill>
                <a:latin typeface="Calibri" pitchFamily="34" charset="0"/>
              </a:defRPr>
            </a:lvl1pPr>
          </a:lstStyle>
          <a:p>
            <a:pPr>
              <a:defRPr/>
            </a:pPr>
            <a:endParaRPr lang="en-I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Rectangle 5"/>
          <p:cNvSpPr>
            <a:spLocks noGrp="1" noChangeArrowheads="1"/>
          </p:cNvSpPr>
          <p:nvPr>
            <p:ph type="ftr" sz="quarter" idx="10"/>
          </p:nvPr>
        </p:nvSpPr>
        <p:spPr>
          <a:ln/>
        </p:spPr>
        <p:txBody>
          <a:bodyPr/>
          <a:lstStyle>
            <a:lvl1pPr>
              <a:defRPr/>
            </a:lvl1pPr>
          </a:lstStyle>
          <a:p>
            <a:pPr>
              <a:defRPr/>
            </a:pPr>
            <a:endParaRPr lang="en-I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6850" y="0"/>
            <a:ext cx="1989138" cy="5791200"/>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574675" y="0"/>
            <a:ext cx="5819775"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Rectangle 5"/>
          <p:cNvSpPr>
            <a:spLocks noGrp="1" noChangeArrowheads="1"/>
          </p:cNvSpPr>
          <p:nvPr>
            <p:ph type="ftr" sz="quarter" idx="10"/>
          </p:nvPr>
        </p:nvSpPr>
        <p:spPr>
          <a:ln/>
        </p:spPr>
        <p:txBody>
          <a:bodyPr/>
          <a:lstStyle>
            <a:lvl1pPr>
              <a:defRPr/>
            </a:lvl1pPr>
          </a:lstStyle>
          <a:p>
            <a:pPr>
              <a:defRPr/>
            </a:pPr>
            <a:endParaRPr lang="en-I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Rectangle 5"/>
          <p:cNvSpPr>
            <a:spLocks noGrp="1" noChangeArrowheads="1"/>
          </p:cNvSpPr>
          <p:nvPr>
            <p:ph type="ftr" sz="quarter" idx="10"/>
          </p:nvPr>
        </p:nvSpPr>
        <p:spPr>
          <a:ln/>
        </p:spPr>
        <p:txBody>
          <a:bodyPr/>
          <a:lstStyle>
            <a:lvl1pPr>
              <a:defRPr/>
            </a:lvl1pPr>
          </a:lstStyle>
          <a:p>
            <a:pPr>
              <a:defRPr/>
            </a:pPr>
            <a:endParaRPr lang="en-I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I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I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574675" y="1981200"/>
            <a:ext cx="3903663"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630738" y="1981200"/>
            <a:ext cx="390525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Rectangle 5"/>
          <p:cNvSpPr>
            <a:spLocks noGrp="1" noChangeArrowheads="1"/>
          </p:cNvSpPr>
          <p:nvPr>
            <p:ph type="ftr" sz="quarter" idx="10"/>
          </p:nvPr>
        </p:nvSpPr>
        <p:spPr>
          <a:ln/>
        </p:spPr>
        <p:txBody>
          <a:bodyPr/>
          <a:lstStyle>
            <a:lvl1pPr>
              <a:defRPr/>
            </a:lvl1pPr>
          </a:lstStyle>
          <a:p>
            <a:pPr>
              <a:defRPr/>
            </a:pPr>
            <a:endParaRPr lang="en-I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I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Rectangle 5"/>
          <p:cNvSpPr>
            <a:spLocks noGrp="1" noChangeArrowheads="1"/>
          </p:cNvSpPr>
          <p:nvPr>
            <p:ph type="ftr" sz="quarter" idx="10"/>
          </p:nvPr>
        </p:nvSpPr>
        <p:spPr>
          <a:ln/>
        </p:spPr>
        <p:txBody>
          <a:bodyPr/>
          <a:lstStyle>
            <a:lvl1pPr>
              <a:defRPr/>
            </a:lvl1pPr>
          </a:lstStyle>
          <a:p>
            <a:pPr>
              <a:defRPr/>
            </a:pPr>
            <a:endParaRPr lang="en-I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Rectangle 5"/>
          <p:cNvSpPr>
            <a:spLocks noGrp="1" noChangeArrowheads="1"/>
          </p:cNvSpPr>
          <p:nvPr>
            <p:ph type="ftr" sz="quarter" idx="10"/>
          </p:nvPr>
        </p:nvSpPr>
        <p:spPr>
          <a:ln/>
        </p:spPr>
        <p:txBody>
          <a:bodyPr/>
          <a:lstStyle>
            <a:lvl1pPr>
              <a:defRPr/>
            </a:lvl1pPr>
          </a:lstStyle>
          <a:p>
            <a:pPr>
              <a:defRPr/>
            </a:pPr>
            <a:endParaRPr lang="en-I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I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I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IE"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I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9" name="Rectangle 5"/>
          <p:cNvSpPr>
            <a:spLocks noGrp="1" noChangeArrowheads="1"/>
          </p:cNvSpPr>
          <p:nvPr>
            <p:ph type="ftr" sz="quarter" idx="3"/>
          </p:nvPr>
        </p:nvSpPr>
        <p:spPr bwMode="auto">
          <a:xfrm>
            <a:off x="5638800" y="6096000"/>
            <a:ext cx="2895600" cy="4572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r" fontAlgn="auto">
              <a:spcBef>
                <a:spcPts val="0"/>
              </a:spcBef>
              <a:spcAft>
                <a:spcPts val="0"/>
              </a:spcAft>
              <a:defRPr sz="1100" dirty="0">
                <a:solidFill>
                  <a:srgbClr val="304554"/>
                </a:solidFill>
                <a:latin typeface="+mn-lt"/>
                <a:ea typeface="+mn-ea"/>
                <a:cs typeface="+mn-cs"/>
              </a:defRPr>
            </a:lvl1pPr>
          </a:lstStyle>
          <a:p>
            <a:pPr>
              <a:defRPr/>
            </a:pPr>
            <a:endParaRPr lang="en-IE"/>
          </a:p>
        </p:txBody>
      </p:sp>
      <p:sp>
        <p:nvSpPr>
          <p:cNvPr id="1027" name="Rectangle 2"/>
          <p:cNvSpPr>
            <a:spLocks noGrp="1" noChangeArrowheads="1"/>
          </p:cNvSpPr>
          <p:nvPr>
            <p:ph type="title"/>
          </p:nvPr>
        </p:nvSpPr>
        <p:spPr bwMode="auto">
          <a:xfrm>
            <a:off x="574675" y="0"/>
            <a:ext cx="7961313" cy="1800225"/>
          </a:xfrm>
          <a:prstGeom prst="rect">
            <a:avLst/>
          </a:prstGeom>
          <a:noFill/>
          <a:ln w="9525">
            <a:noFill/>
            <a:miter lim="800000"/>
            <a:headEnd/>
            <a:tailEnd/>
          </a:ln>
        </p:spPr>
        <p:txBody>
          <a:bodyPr vert="horz" wrap="square" lIns="0" tIns="432000" rIns="0" bIns="0" numCol="1" anchor="t"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574675" y="1981200"/>
            <a:ext cx="7961313" cy="381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72" r:id="rId1"/>
    <p:sldLayoutId id="2147483671" r:id="rId2"/>
    <p:sldLayoutId id="2147483670" r:id="rId3"/>
    <p:sldLayoutId id="2147483669" r:id="rId4"/>
    <p:sldLayoutId id="2147483668" r:id="rId5"/>
    <p:sldLayoutId id="2147483667" r:id="rId6"/>
    <p:sldLayoutId id="2147483666" r:id="rId7"/>
    <p:sldLayoutId id="2147483665" r:id="rId8"/>
    <p:sldLayoutId id="2147483664" r:id="rId9"/>
    <p:sldLayoutId id="2147483663" r:id="rId10"/>
    <p:sldLayoutId id="2147483662" r:id="rId11"/>
  </p:sldLayoutIdLst>
  <p:txStyles>
    <p:titleStyle>
      <a:lvl1pPr algn="l" rtl="0" fontAlgn="base">
        <a:spcBef>
          <a:spcPct val="0"/>
        </a:spcBef>
        <a:spcAft>
          <a:spcPct val="0"/>
        </a:spcAft>
        <a:defRPr sz="3200">
          <a:solidFill>
            <a:srgbClr val="304554"/>
          </a:solidFill>
          <a:latin typeface="+mj-lt"/>
          <a:ea typeface="+mj-ea"/>
          <a:cs typeface="ＭＳ Ｐゴシック"/>
        </a:defRPr>
      </a:lvl1pPr>
      <a:lvl2pPr algn="l" rtl="0" fontAlgn="base">
        <a:spcBef>
          <a:spcPct val="0"/>
        </a:spcBef>
        <a:spcAft>
          <a:spcPct val="0"/>
        </a:spcAft>
        <a:defRPr sz="3200">
          <a:solidFill>
            <a:srgbClr val="304554"/>
          </a:solidFill>
          <a:latin typeface="Times New Roman" pitchFamily="1" charset="0"/>
          <a:ea typeface="ＭＳ Ｐゴシック" pitchFamily="1" charset="-128"/>
          <a:cs typeface="ＭＳ Ｐゴシック"/>
        </a:defRPr>
      </a:lvl2pPr>
      <a:lvl3pPr algn="l" rtl="0" fontAlgn="base">
        <a:spcBef>
          <a:spcPct val="0"/>
        </a:spcBef>
        <a:spcAft>
          <a:spcPct val="0"/>
        </a:spcAft>
        <a:defRPr sz="3200">
          <a:solidFill>
            <a:srgbClr val="304554"/>
          </a:solidFill>
          <a:latin typeface="Times New Roman" pitchFamily="1" charset="0"/>
          <a:ea typeface="ＭＳ Ｐゴシック" pitchFamily="1" charset="-128"/>
          <a:cs typeface="ＭＳ Ｐゴシック"/>
        </a:defRPr>
      </a:lvl3pPr>
      <a:lvl4pPr algn="l" rtl="0" fontAlgn="base">
        <a:spcBef>
          <a:spcPct val="0"/>
        </a:spcBef>
        <a:spcAft>
          <a:spcPct val="0"/>
        </a:spcAft>
        <a:defRPr sz="3200">
          <a:solidFill>
            <a:srgbClr val="304554"/>
          </a:solidFill>
          <a:latin typeface="Times New Roman" pitchFamily="1" charset="0"/>
          <a:ea typeface="ＭＳ Ｐゴシック" pitchFamily="1" charset="-128"/>
          <a:cs typeface="ＭＳ Ｐゴシック"/>
        </a:defRPr>
      </a:lvl4pPr>
      <a:lvl5pPr algn="l" rtl="0" fontAlgn="base">
        <a:spcBef>
          <a:spcPct val="0"/>
        </a:spcBef>
        <a:spcAft>
          <a:spcPct val="0"/>
        </a:spcAft>
        <a:defRPr sz="3200">
          <a:solidFill>
            <a:srgbClr val="304554"/>
          </a:solidFill>
          <a:latin typeface="Times New Roman" pitchFamily="1" charset="0"/>
          <a:ea typeface="ＭＳ Ｐゴシック" pitchFamily="1" charset="-128"/>
          <a:cs typeface="ＭＳ Ｐゴシック"/>
        </a:defRPr>
      </a:lvl5pPr>
      <a:lvl6pPr marL="457200" algn="l" rtl="0" eaLnBrk="1" fontAlgn="base" hangingPunct="1">
        <a:spcBef>
          <a:spcPct val="0"/>
        </a:spcBef>
        <a:spcAft>
          <a:spcPct val="0"/>
        </a:spcAft>
        <a:defRPr sz="3200">
          <a:solidFill>
            <a:srgbClr val="304554"/>
          </a:solidFill>
          <a:latin typeface="Times New Roman" pitchFamily="1" charset="0"/>
          <a:ea typeface="ＭＳ Ｐゴシック" pitchFamily="1" charset="-128"/>
        </a:defRPr>
      </a:lvl6pPr>
      <a:lvl7pPr marL="914400" algn="l" rtl="0" eaLnBrk="1" fontAlgn="base" hangingPunct="1">
        <a:spcBef>
          <a:spcPct val="0"/>
        </a:spcBef>
        <a:spcAft>
          <a:spcPct val="0"/>
        </a:spcAft>
        <a:defRPr sz="3200">
          <a:solidFill>
            <a:srgbClr val="304554"/>
          </a:solidFill>
          <a:latin typeface="Times New Roman" pitchFamily="1" charset="0"/>
          <a:ea typeface="ＭＳ Ｐゴシック" pitchFamily="1" charset="-128"/>
        </a:defRPr>
      </a:lvl7pPr>
      <a:lvl8pPr marL="1371600" algn="l" rtl="0" eaLnBrk="1" fontAlgn="base" hangingPunct="1">
        <a:spcBef>
          <a:spcPct val="0"/>
        </a:spcBef>
        <a:spcAft>
          <a:spcPct val="0"/>
        </a:spcAft>
        <a:defRPr sz="3200">
          <a:solidFill>
            <a:srgbClr val="304554"/>
          </a:solidFill>
          <a:latin typeface="Times New Roman" pitchFamily="1" charset="0"/>
          <a:ea typeface="ＭＳ Ｐゴシック" pitchFamily="1" charset="-128"/>
        </a:defRPr>
      </a:lvl8pPr>
      <a:lvl9pPr marL="1828800" algn="l" rtl="0" eaLnBrk="1" fontAlgn="base" hangingPunct="1">
        <a:spcBef>
          <a:spcPct val="0"/>
        </a:spcBef>
        <a:spcAft>
          <a:spcPct val="0"/>
        </a:spcAft>
        <a:defRPr sz="3200">
          <a:solidFill>
            <a:srgbClr val="304554"/>
          </a:solidFill>
          <a:latin typeface="Times New Roman" pitchFamily="1" charset="0"/>
          <a:ea typeface="ＭＳ Ｐゴシック" pitchFamily="1" charset="-128"/>
        </a:defRPr>
      </a:lvl9pPr>
    </p:titleStyle>
    <p:bodyStyle>
      <a:lvl1pPr marL="342900" indent="-342900" algn="l" rtl="0" fontAlgn="base">
        <a:spcBef>
          <a:spcPct val="0"/>
        </a:spcBef>
        <a:spcAft>
          <a:spcPts val="900"/>
        </a:spcAft>
        <a:buChar char="•"/>
        <a:defRPr sz="2400">
          <a:solidFill>
            <a:srgbClr val="304554"/>
          </a:solidFill>
          <a:latin typeface="+mn-lt"/>
          <a:ea typeface="+mn-ea"/>
          <a:cs typeface="ＭＳ Ｐゴシック"/>
        </a:defRPr>
      </a:lvl1pPr>
      <a:lvl2pPr marL="742950" indent="-285750" algn="l" rtl="0" fontAlgn="base">
        <a:spcBef>
          <a:spcPct val="0"/>
        </a:spcBef>
        <a:spcAft>
          <a:spcPts val="900"/>
        </a:spcAft>
        <a:buChar char="–"/>
        <a:defRPr sz="2400">
          <a:solidFill>
            <a:srgbClr val="304554"/>
          </a:solidFill>
          <a:latin typeface="+mn-lt"/>
          <a:ea typeface="+mn-ea"/>
          <a:cs typeface="ＭＳ Ｐゴシック"/>
        </a:defRPr>
      </a:lvl2pPr>
      <a:lvl3pPr marL="1143000" indent="-228600" algn="l" rtl="0" fontAlgn="base">
        <a:spcBef>
          <a:spcPct val="0"/>
        </a:spcBef>
        <a:spcAft>
          <a:spcPts val="900"/>
        </a:spcAft>
        <a:buChar char="•"/>
        <a:defRPr sz="2100">
          <a:solidFill>
            <a:srgbClr val="304554"/>
          </a:solidFill>
          <a:latin typeface="+mn-lt"/>
          <a:ea typeface="+mn-ea"/>
          <a:cs typeface="ＭＳ Ｐゴシック"/>
        </a:defRPr>
      </a:lvl3pPr>
      <a:lvl4pPr marL="1562100" indent="-228600" algn="l" rtl="0" fontAlgn="base">
        <a:spcBef>
          <a:spcPct val="0"/>
        </a:spcBef>
        <a:spcAft>
          <a:spcPts val="900"/>
        </a:spcAft>
        <a:buChar char="–"/>
        <a:defRPr sz="2000">
          <a:solidFill>
            <a:srgbClr val="304554"/>
          </a:solidFill>
          <a:latin typeface="+mn-lt"/>
          <a:ea typeface="+mn-ea"/>
          <a:cs typeface="ＭＳ Ｐゴシック"/>
        </a:defRPr>
      </a:lvl4pPr>
      <a:lvl5pPr marL="1981200" indent="-228600" algn="l" rtl="0" fontAlgn="base">
        <a:spcBef>
          <a:spcPct val="0"/>
        </a:spcBef>
        <a:spcAft>
          <a:spcPts val="900"/>
        </a:spcAft>
        <a:buChar char="»"/>
        <a:defRPr sz="1600">
          <a:solidFill>
            <a:srgbClr val="304554"/>
          </a:solidFill>
          <a:latin typeface="+mn-lt"/>
          <a:ea typeface="+mn-ea"/>
          <a:cs typeface="ＭＳ Ｐゴシック"/>
        </a:defRPr>
      </a:lvl5pPr>
      <a:lvl6pPr marL="2438400" indent="-228600" algn="l" rtl="0" eaLnBrk="1" fontAlgn="base" hangingPunct="1">
        <a:spcBef>
          <a:spcPct val="0"/>
        </a:spcBef>
        <a:spcAft>
          <a:spcPts val="900"/>
        </a:spcAft>
        <a:buChar char="»"/>
        <a:defRPr sz="1600">
          <a:solidFill>
            <a:srgbClr val="304554"/>
          </a:solidFill>
          <a:latin typeface="+mn-lt"/>
          <a:ea typeface="+mn-ea"/>
        </a:defRPr>
      </a:lvl6pPr>
      <a:lvl7pPr marL="2895600" indent="-228600" algn="l" rtl="0" eaLnBrk="1" fontAlgn="base" hangingPunct="1">
        <a:spcBef>
          <a:spcPct val="0"/>
        </a:spcBef>
        <a:spcAft>
          <a:spcPts val="900"/>
        </a:spcAft>
        <a:buChar char="»"/>
        <a:defRPr sz="1600">
          <a:solidFill>
            <a:srgbClr val="304554"/>
          </a:solidFill>
          <a:latin typeface="+mn-lt"/>
          <a:ea typeface="+mn-ea"/>
        </a:defRPr>
      </a:lvl7pPr>
      <a:lvl8pPr marL="3352800" indent="-228600" algn="l" rtl="0" eaLnBrk="1" fontAlgn="base" hangingPunct="1">
        <a:spcBef>
          <a:spcPct val="0"/>
        </a:spcBef>
        <a:spcAft>
          <a:spcPts val="900"/>
        </a:spcAft>
        <a:buChar char="»"/>
        <a:defRPr sz="1600">
          <a:solidFill>
            <a:srgbClr val="304554"/>
          </a:solidFill>
          <a:latin typeface="+mn-lt"/>
          <a:ea typeface="+mn-ea"/>
        </a:defRPr>
      </a:lvl8pPr>
      <a:lvl9pPr marL="3810000" indent="-228600" algn="l" rtl="0" eaLnBrk="1" fontAlgn="base" hangingPunct="1">
        <a:spcBef>
          <a:spcPct val="0"/>
        </a:spcBef>
        <a:spcAft>
          <a:spcPts val="900"/>
        </a:spcAft>
        <a:buChar char="»"/>
        <a:defRPr sz="1600">
          <a:solidFill>
            <a:srgbClr val="304554"/>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omments" Target="../comments/comment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2.xml"/><Relationship Id="rId4" Type="http://schemas.openxmlformats.org/officeDocument/2006/relationships/comments" Target="../comments/comment4.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omments" Target="../comments/comment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antibioticprescribing.ie/"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www.hse.ie/eng/about/Who/QID/nationalsafetyprogrammes/HCAIAMR/hcailinks.html" TargetMode="External"/><Relationship Id="rId4" Type="http://schemas.openxmlformats.org/officeDocument/2006/relationships/hyperlink" Target="http://www.undertheweather.ie/"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2.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ctrTitle"/>
          </p:nvPr>
        </p:nvSpPr>
        <p:spPr/>
        <p:txBody>
          <a:bodyPr/>
          <a:lstStyle/>
          <a:p>
            <a:r>
              <a:rPr lang="en-IE" smtClean="0"/>
              <a:t> </a:t>
            </a:r>
          </a:p>
        </p:txBody>
      </p:sp>
      <p:sp>
        <p:nvSpPr>
          <p:cNvPr id="15362" name="Subtitle 2"/>
          <p:cNvSpPr>
            <a:spLocks noGrp="1"/>
          </p:cNvSpPr>
          <p:nvPr>
            <p:ph type="subTitle" idx="1"/>
          </p:nvPr>
        </p:nvSpPr>
        <p:spPr/>
        <p:txBody>
          <a:bodyPr/>
          <a:lstStyle/>
          <a:p>
            <a:r>
              <a:rPr lang="en-IE" smtClean="0"/>
              <a:t> </a:t>
            </a:r>
          </a:p>
        </p:txBody>
      </p:sp>
      <p:sp>
        <p:nvSpPr>
          <p:cNvPr id="19" name="Rectangle 2"/>
          <p:cNvSpPr txBox="1">
            <a:spLocks noChangeArrowheads="1"/>
          </p:cNvSpPr>
          <p:nvPr/>
        </p:nvSpPr>
        <p:spPr bwMode="auto">
          <a:xfrm>
            <a:off x="179512" y="908720"/>
            <a:ext cx="8784976" cy="2241798"/>
          </a:xfrm>
          <a:prstGeom prst="rect">
            <a:avLst/>
          </a:prstGeom>
          <a:noFill/>
          <a:ln w="9525">
            <a:noFill/>
            <a:miter lim="800000"/>
            <a:headEnd/>
            <a:tailEnd/>
          </a:ln>
        </p:spPr>
        <p:txBody>
          <a:bodyPr lIns="0" tIns="0" rIns="0" bIns="0" anchor="b"/>
          <a:lstStyle/>
          <a:p>
            <a:pPr algn="ctr">
              <a:defRPr/>
            </a:pPr>
            <a:r>
              <a:rPr lang="en-GB" sz="4200" kern="0" cap="small" dirty="0" smtClean="0">
                <a:solidFill>
                  <a:srgbClr val="002060"/>
                </a:solidFill>
                <a:latin typeface="Calibri" pitchFamily="34" charset="0"/>
                <a:ea typeface="ＭＳ Ｐゴシック" charset="-128"/>
                <a:cs typeface="+mj-cs"/>
              </a:rPr>
              <a:t>Let The Bugs Lie A While Longer: </a:t>
            </a:r>
          </a:p>
          <a:p>
            <a:pPr algn="ctr">
              <a:defRPr/>
            </a:pPr>
            <a:r>
              <a:rPr lang="en-GB" sz="4200" kern="0" cap="small" dirty="0" smtClean="0">
                <a:solidFill>
                  <a:srgbClr val="002060"/>
                </a:solidFill>
                <a:latin typeface="Calibri" pitchFamily="34" charset="0"/>
                <a:ea typeface="ＭＳ Ｐゴシック" charset="-128"/>
                <a:cs typeface="+mj-cs"/>
              </a:rPr>
              <a:t>Rural Doctors Conference October 2017</a:t>
            </a:r>
            <a:endParaRPr lang="en-GB" sz="4200" kern="0" cap="small" dirty="0">
              <a:solidFill>
                <a:srgbClr val="002060"/>
              </a:solidFill>
              <a:latin typeface="Calibri" pitchFamily="34" charset="0"/>
              <a:ea typeface="ＭＳ Ｐゴシック" charset="-128"/>
              <a:cs typeface="+mj-cs"/>
            </a:endParaRPr>
          </a:p>
        </p:txBody>
      </p:sp>
      <p:sp>
        <p:nvSpPr>
          <p:cNvPr id="20" name="Rectangle 3"/>
          <p:cNvSpPr txBox="1">
            <a:spLocks noChangeArrowheads="1"/>
          </p:cNvSpPr>
          <p:nvPr/>
        </p:nvSpPr>
        <p:spPr bwMode="auto">
          <a:xfrm>
            <a:off x="224852" y="4797152"/>
            <a:ext cx="8610600" cy="1468437"/>
          </a:xfrm>
          <a:prstGeom prst="rect">
            <a:avLst/>
          </a:prstGeom>
          <a:noFill/>
          <a:ln w="9525">
            <a:noFill/>
            <a:miter lim="800000"/>
            <a:headEnd/>
            <a:tailEnd/>
          </a:ln>
        </p:spPr>
        <p:txBody>
          <a:bodyPr lIns="0" tIns="0" rIns="0" bIns="0" anchor="ctr">
            <a:normAutofit fontScale="92500" lnSpcReduction="20000"/>
          </a:bodyPr>
          <a:lstStyle/>
          <a:p>
            <a:pPr algn="ctr">
              <a:spcAft>
                <a:spcPts val="900"/>
              </a:spcAft>
              <a:defRPr/>
            </a:pPr>
            <a:r>
              <a:rPr lang="en-GB" sz="2400" kern="0" dirty="0">
                <a:solidFill>
                  <a:srgbClr val="002060"/>
                </a:solidFill>
                <a:latin typeface="Calibri" pitchFamily="34" charset="0"/>
                <a:ea typeface="ＭＳ Ｐゴシック" charset="-128"/>
                <a:cs typeface="+mn-cs"/>
              </a:rPr>
              <a:t>Martin Cormican</a:t>
            </a:r>
            <a:r>
              <a:rPr lang="en-GB" sz="2400" kern="0" dirty="0" smtClean="0">
                <a:solidFill>
                  <a:srgbClr val="002060"/>
                </a:solidFill>
                <a:latin typeface="Calibri" pitchFamily="34" charset="0"/>
                <a:ea typeface="ＭＳ Ｐゴシック" charset="-128"/>
                <a:cs typeface="+mn-cs"/>
              </a:rPr>
              <a:t>, Galway University Hospital and National </a:t>
            </a:r>
            <a:r>
              <a:rPr lang="en-GB" sz="2400" kern="0" dirty="0">
                <a:solidFill>
                  <a:srgbClr val="002060"/>
                </a:solidFill>
                <a:latin typeface="Calibri" pitchFamily="34" charset="0"/>
                <a:ea typeface="ＭＳ Ｐゴシック" charset="-128"/>
                <a:cs typeface="+mn-cs"/>
              </a:rPr>
              <a:t>University of Ireland, </a:t>
            </a:r>
            <a:r>
              <a:rPr lang="en-GB" sz="2400" kern="0" dirty="0" smtClean="0">
                <a:solidFill>
                  <a:srgbClr val="002060"/>
                </a:solidFill>
                <a:latin typeface="Calibri" pitchFamily="34" charset="0"/>
                <a:ea typeface="ＭＳ Ｐゴシック" charset="-128"/>
                <a:cs typeface="+mn-cs"/>
              </a:rPr>
              <a:t>Galway</a:t>
            </a:r>
          </a:p>
          <a:p>
            <a:pPr algn="ctr">
              <a:spcAft>
                <a:spcPts val="900"/>
              </a:spcAft>
              <a:defRPr/>
            </a:pPr>
            <a:r>
              <a:rPr lang="en-GB" sz="2400" kern="0" dirty="0" smtClean="0">
                <a:solidFill>
                  <a:srgbClr val="002060"/>
                </a:solidFill>
                <a:latin typeface="Calibri" pitchFamily="34" charset="0"/>
                <a:ea typeface="ＭＳ Ｐゴシック" charset="-128"/>
                <a:cs typeface="+mn-cs"/>
              </a:rPr>
              <a:t>Centre for Health from Environment</a:t>
            </a:r>
          </a:p>
          <a:p>
            <a:pPr algn="ctr">
              <a:spcAft>
                <a:spcPts val="900"/>
              </a:spcAft>
              <a:defRPr/>
            </a:pPr>
            <a:r>
              <a:rPr lang="en-GB" sz="2400" i="1" kern="0" dirty="0">
                <a:solidFill>
                  <a:srgbClr val="002060"/>
                </a:solidFill>
                <a:latin typeface="Calibri" pitchFamily="34" charset="0"/>
                <a:ea typeface="ＭＳ Ｐゴシック" charset="-128"/>
              </a:rPr>
              <a:t>@</a:t>
            </a:r>
            <a:r>
              <a:rPr lang="en-GB" sz="2400" i="1" kern="0" dirty="0" err="1">
                <a:solidFill>
                  <a:srgbClr val="002060"/>
                </a:solidFill>
                <a:latin typeface="Calibri" pitchFamily="34" charset="0"/>
                <a:ea typeface="ＭＳ Ｐゴシック" charset="-128"/>
              </a:rPr>
              <a:t>cormican_martin</a:t>
            </a:r>
            <a:r>
              <a:rPr lang="en-GB" sz="2400" i="1" kern="0" dirty="0">
                <a:solidFill>
                  <a:srgbClr val="002060"/>
                </a:solidFill>
                <a:latin typeface="Calibri" pitchFamily="34" charset="0"/>
                <a:ea typeface="ＭＳ Ｐゴシック" charset="-128"/>
              </a:rPr>
              <a:t> </a:t>
            </a:r>
            <a:r>
              <a:rPr lang="en-GB" sz="2400" kern="0" dirty="0">
                <a:solidFill>
                  <a:srgbClr val="002060"/>
                </a:solidFill>
                <a:latin typeface="Calibri" pitchFamily="34" charset="0"/>
                <a:ea typeface="ＭＳ Ｐゴシック" charset="-128"/>
              </a:rPr>
              <a:t>and</a:t>
            </a:r>
            <a:r>
              <a:rPr lang="en-GB" sz="2400" i="1" kern="0" dirty="0">
                <a:solidFill>
                  <a:srgbClr val="002060"/>
                </a:solidFill>
                <a:latin typeface="Calibri" pitchFamily="34" charset="0"/>
                <a:ea typeface="ＭＳ Ｐゴシック" charset="-128"/>
              </a:rPr>
              <a:t> @</a:t>
            </a:r>
            <a:r>
              <a:rPr lang="en-GB" sz="2400" i="1" kern="0" dirty="0" err="1">
                <a:solidFill>
                  <a:srgbClr val="002060"/>
                </a:solidFill>
                <a:latin typeface="Calibri" pitchFamily="34" charset="0"/>
                <a:ea typeface="ＭＳ Ｐゴシック" charset="-128"/>
              </a:rPr>
              <a:t>healthfromenvir</a:t>
            </a:r>
            <a:endParaRPr lang="en-GB" sz="2400" i="1" kern="0" dirty="0">
              <a:solidFill>
                <a:srgbClr val="002060"/>
              </a:solidFill>
              <a:latin typeface="Calibri" pitchFamily="34" charset="0"/>
              <a:ea typeface="ＭＳ Ｐゴシック" charset="-128"/>
            </a:endParaRPr>
          </a:p>
          <a:p>
            <a:pPr algn="ctr">
              <a:spcAft>
                <a:spcPts val="900"/>
              </a:spcAft>
              <a:defRPr/>
            </a:pPr>
            <a:endParaRPr lang="en-GB" sz="2000" i="1" kern="0" dirty="0">
              <a:solidFill>
                <a:srgbClr val="002060"/>
              </a:solidFill>
              <a:latin typeface="Calibri" pitchFamily="34" charset="0"/>
              <a:ea typeface="ＭＳ Ｐゴシック" charset="-128"/>
              <a:cs typeface="+mn-cs"/>
            </a:endParaRPr>
          </a:p>
        </p:txBody>
      </p:sp>
      <p:pic>
        <p:nvPicPr>
          <p:cNvPr id="15368" name="Picture 8"/>
          <p:cNvPicPr>
            <a:picLocks noChangeAspect="1"/>
          </p:cNvPicPr>
          <p:nvPr/>
        </p:nvPicPr>
        <p:blipFill>
          <a:blip r:embed="rId3"/>
          <a:srcRect/>
          <a:stretch>
            <a:fillRect/>
          </a:stretch>
        </p:blipFill>
        <p:spPr bwMode="auto">
          <a:xfrm>
            <a:off x="0" y="0"/>
            <a:ext cx="1597149" cy="1136761"/>
          </a:xfrm>
          <a:prstGeom prst="rect">
            <a:avLst/>
          </a:prstGeom>
          <a:noFill/>
          <a:ln w="9525">
            <a:noFill/>
            <a:miter lim="800000"/>
            <a:headEnd/>
            <a:tailEnd/>
          </a:ln>
        </p:spPr>
      </p:pic>
    </p:spTree>
    <p:extLst>
      <p:ext uri="{BB962C8B-B14F-4D97-AF65-F5344CB8AC3E}">
        <p14:creationId xmlns:p14="http://schemas.microsoft.com/office/powerpoint/2010/main" val="27608921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036496" cy="1844823"/>
          </a:xfrm>
        </p:spPr>
        <p:txBody>
          <a:bodyPr>
            <a:normAutofit/>
          </a:bodyPr>
          <a:lstStyle/>
          <a:p>
            <a:pPr algn="ctr"/>
            <a:r>
              <a:rPr lang="en-US" sz="4000" b="1" dirty="0" smtClean="0"/>
              <a:t>Trying to Use Less Antibiotics</a:t>
            </a:r>
            <a:br>
              <a:rPr lang="en-US" sz="4000" b="1" dirty="0" smtClean="0"/>
            </a:br>
            <a:endParaRPr lang="en-US" sz="4000" b="1" dirty="0"/>
          </a:p>
        </p:txBody>
      </p:sp>
      <p:sp>
        <p:nvSpPr>
          <p:cNvPr id="3" name="Content Placeholder 2"/>
          <p:cNvSpPr>
            <a:spLocks noGrp="1"/>
          </p:cNvSpPr>
          <p:nvPr>
            <p:ph idx="1"/>
          </p:nvPr>
        </p:nvSpPr>
        <p:spPr>
          <a:xfrm>
            <a:off x="179512" y="2060848"/>
            <a:ext cx="8712968" cy="3888432"/>
          </a:xfrm>
        </p:spPr>
        <p:txBody>
          <a:bodyPr/>
          <a:lstStyle/>
          <a:p>
            <a:pPr marL="0" indent="0" eaLnBrk="1" hangingPunct="1">
              <a:buNone/>
            </a:pPr>
            <a:endParaRPr lang="en-GB" b="1" dirty="0" smtClean="0">
              <a:ea typeface="ＭＳ Ｐゴシック" charset="0"/>
              <a:cs typeface="ＭＳ Ｐゴシック" charset="0"/>
            </a:endParaRPr>
          </a:p>
          <a:p>
            <a:pPr marL="0" indent="0" eaLnBrk="1" hangingPunct="1">
              <a:buNone/>
            </a:pPr>
            <a:r>
              <a:rPr lang="en-GB" b="1" dirty="0" smtClean="0">
                <a:ea typeface="ＭＳ Ｐゴシック" charset="0"/>
                <a:cs typeface="ＭＳ Ｐゴシック" charset="0"/>
              </a:rPr>
              <a:t>   The message: </a:t>
            </a:r>
            <a:r>
              <a:rPr lang="en-US" b="1" dirty="0"/>
              <a:t>a</a:t>
            </a:r>
            <a:r>
              <a:rPr lang="en-US" b="1" dirty="0" smtClean="0"/>
              <a:t>ntibiotics are bad for you unless you really need        them</a:t>
            </a:r>
          </a:p>
          <a:p>
            <a:pPr marL="0" indent="0" eaLnBrk="1" hangingPunct="1">
              <a:buNone/>
            </a:pPr>
            <a:r>
              <a:rPr lang="en-US" b="1" dirty="0">
                <a:ea typeface="ＭＳ Ｐゴシック" charset="0"/>
                <a:cs typeface="ＭＳ Ｐゴシック" charset="0"/>
              </a:rPr>
              <a:t>	</a:t>
            </a:r>
            <a:r>
              <a:rPr lang="en-US" b="1" i="1" dirty="0" smtClean="0">
                <a:ea typeface="ＭＳ Ｐゴシック" charset="0"/>
                <a:cs typeface="ＭＳ Ｐゴシック" charset="0"/>
              </a:rPr>
              <a:t>Generic</a:t>
            </a:r>
          </a:p>
          <a:p>
            <a:pPr marL="0" indent="0" eaLnBrk="1" hangingPunct="1">
              <a:buNone/>
            </a:pPr>
            <a:r>
              <a:rPr lang="en-US" b="1" dirty="0">
                <a:ea typeface="ＭＳ Ｐゴシック" charset="0"/>
                <a:cs typeface="ＭＳ Ｐゴシック" charset="0"/>
              </a:rPr>
              <a:t>	</a:t>
            </a:r>
            <a:r>
              <a:rPr lang="en-US" b="1" dirty="0" err="1" smtClean="0">
                <a:ea typeface="ＭＳ Ｐゴシック" charset="0"/>
                <a:cs typeface="ＭＳ Ｐゴシック" charset="0"/>
              </a:rPr>
              <a:t>Diarrhoea</a:t>
            </a:r>
            <a:r>
              <a:rPr lang="en-US" b="1" dirty="0" smtClean="0">
                <a:ea typeface="ＭＳ Ｐゴシック" charset="0"/>
                <a:cs typeface="ＭＳ Ｐゴシック" charset="0"/>
              </a:rPr>
              <a:t>, thrush and skin rash</a:t>
            </a:r>
            <a:endParaRPr lang="en-GB" b="1" dirty="0" smtClean="0">
              <a:ea typeface="ＭＳ Ｐゴシック" charset="0"/>
              <a:cs typeface="ＭＳ Ｐゴシック" charset="0"/>
            </a:endParaRPr>
          </a:p>
          <a:p>
            <a:pPr marL="0" indent="0" eaLnBrk="1" hangingPunct="1">
              <a:buNone/>
            </a:pPr>
            <a:r>
              <a:rPr lang="en-GB" b="1" i="1" dirty="0">
                <a:ea typeface="ＭＳ Ｐゴシック" charset="0"/>
                <a:cs typeface="ＭＳ Ｐゴシック" charset="0"/>
              </a:rPr>
              <a:t> </a:t>
            </a:r>
            <a:r>
              <a:rPr lang="en-GB" b="1" i="1" dirty="0" smtClean="0">
                <a:ea typeface="ＭＳ Ｐゴシック" charset="0"/>
                <a:cs typeface="ＭＳ Ｐゴシック" charset="0"/>
              </a:rPr>
              <a:t>  	Class Specific toxicity </a:t>
            </a:r>
          </a:p>
          <a:p>
            <a:pPr marL="0" indent="0" eaLnBrk="1" hangingPunct="1">
              <a:buNone/>
            </a:pPr>
            <a:r>
              <a:rPr lang="en-GB" b="1" i="1" dirty="0">
                <a:ea typeface="ＭＳ Ｐゴシック" charset="0"/>
                <a:cs typeface="ＭＳ Ｐゴシック" charset="0"/>
              </a:rPr>
              <a:t> </a:t>
            </a:r>
            <a:r>
              <a:rPr lang="en-GB" b="1" i="1" dirty="0" smtClean="0">
                <a:ea typeface="ＭＳ Ｐゴシック" charset="0"/>
                <a:cs typeface="ＭＳ Ｐゴシック" charset="0"/>
              </a:rPr>
              <a:t> 	</a:t>
            </a:r>
            <a:r>
              <a:rPr lang="en-GB" b="1" dirty="0" smtClean="0">
                <a:ea typeface="ＭＳ Ｐゴシック" charset="0"/>
                <a:cs typeface="ＭＳ Ｐゴシック" charset="0"/>
              </a:rPr>
              <a:t>Macrolide and Cardiac Toxicity</a:t>
            </a:r>
            <a:endParaRPr lang="en-GB" b="1" dirty="0">
              <a:ea typeface="ＭＳ Ｐゴシック" charset="0"/>
              <a:cs typeface="ＭＳ Ｐゴシック" charset="0"/>
            </a:endParaRPr>
          </a:p>
          <a:p>
            <a:pPr marL="0" indent="0" eaLnBrk="1" hangingPunct="1">
              <a:buNone/>
            </a:pPr>
            <a:r>
              <a:rPr lang="en-GB" b="1" dirty="0" smtClean="0">
                <a:ea typeface="ＭＳ Ｐゴシック" charset="0"/>
                <a:cs typeface="ＭＳ Ｐゴシック" charset="0"/>
              </a:rPr>
              <a:t>  	Fluoroquinolones – tendon damage, cardiac, epileptogenic </a:t>
            </a:r>
          </a:p>
        </p:txBody>
      </p:sp>
    </p:spTree>
    <p:extLst>
      <p:ext uri="{BB962C8B-B14F-4D97-AF65-F5344CB8AC3E}">
        <p14:creationId xmlns:p14="http://schemas.microsoft.com/office/powerpoint/2010/main" val="21265035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07504" y="0"/>
            <a:ext cx="8856983" cy="1800225"/>
          </a:xfrm>
        </p:spPr>
        <p:txBody>
          <a:bodyPr/>
          <a:lstStyle/>
          <a:p>
            <a:pPr algn="ctr"/>
            <a:r>
              <a:rPr lang="en-US" dirty="0" smtClean="0">
                <a:latin typeface="Verdana" charset="0"/>
                <a:ea typeface="ＭＳ Ｐゴシック" charset="0"/>
                <a:cs typeface="ＭＳ Ｐゴシック" charset="0"/>
              </a:rPr>
              <a:t> Status of AMR in Ireland</a:t>
            </a:r>
            <a:endParaRPr lang="en-US" dirty="0">
              <a:latin typeface="Verdana" charset="0"/>
              <a:ea typeface="ＭＳ Ｐゴシック" charset="0"/>
              <a:cs typeface="ＭＳ Ｐゴシック" charset="0"/>
            </a:endParaRPr>
          </a:p>
        </p:txBody>
      </p:sp>
      <p:sp>
        <p:nvSpPr>
          <p:cNvPr id="18436" name="Slide Number Placeholder 3"/>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2BEE7643-6BA1-5549-8D0E-2416E65F285C}" type="slidenum">
              <a:rPr lang="en-US" sz="1400">
                <a:latin typeface="Verdana" charset="0"/>
              </a:rPr>
              <a:pPr/>
              <a:t>11</a:t>
            </a:fld>
            <a:endParaRPr lang="en-US" sz="1400">
              <a:latin typeface="Verdana" charset="0"/>
            </a:endParaRPr>
          </a:p>
        </p:txBody>
      </p:sp>
      <p:pic>
        <p:nvPicPr>
          <p:cNvPr id="5" name="Picture 4" descr="IMG_528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1800225"/>
            <a:ext cx="7488831" cy="4192724"/>
          </a:xfrm>
          <a:prstGeom prst="rect">
            <a:avLst/>
          </a:prstGeom>
        </p:spPr>
      </p:pic>
    </p:spTree>
    <p:extLst>
      <p:ext uri="{BB962C8B-B14F-4D97-AF65-F5344CB8AC3E}">
        <p14:creationId xmlns:p14="http://schemas.microsoft.com/office/powerpoint/2010/main" val="12150905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07504" y="0"/>
            <a:ext cx="8856983" cy="1800225"/>
          </a:xfrm>
        </p:spPr>
        <p:txBody>
          <a:bodyPr/>
          <a:lstStyle/>
          <a:p>
            <a:pPr algn="ctr"/>
            <a:r>
              <a:rPr lang="en-US" dirty="0" smtClean="0">
                <a:latin typeface="Verdana" charset="0"/>
                <a:ea typeface="ＭＳ Ｐゴシック" charset="0"/>
                <a:cs typeface="ＭＳ Ｐゴシック" charset="0"/>
              </a:rPr>
              <a:t> More about CPE</a:t>
            </a:r>
            <a:endParaRPr lang="en-US" dirty="0">
              <a:latin typeface="Verdana" charset="0"/>
              <a:ea typeface="ＭＳ Ｐゴシック" charset="0"/>
              <a:cs typeface="ＭＳ Ｐゴシック" charset="0"/>
            </a:endParaRPr>
          </a:p>
        </p:txBody>
      </p:sp>
      <p:sp>
        <p:nvSpPr>
          <p:cNvPr id="18435" name="Content Placeholder 2"/>
          <p:cNvSpPr>
            <a:spLocks noGrp="1"/>
          </p:cNvSpPr>
          <p:nvPr>
            <p:ph idx="1"/>
          </p:nvPr>
        </p:nvSpPr>
        <p:spPr>
          <a:xfrm>
            <a:off x="107504" y="1844824"/>
            <a:ext cx="8928992" cy="4248472"/>
          </a:xfrm>
        </p:spPr>
        <p:txBody>
          <a:bodyPr/>
          <a:lstStyle/>
          <a:p>
            <a:pPr algn="ctr">
              <a:buFontTx/>
              <a:buNone/>
            </a:pPr>
            <a:r>
              <a:rPr lang="en-US" dirty="0">
                <a:latin typeface="Verdana" charset="0"/>
                <a:ea typeface="ＭＳ Ｐゴシック" charset="0"/>
                <a:cs typeface="ＭＳ Ｐゴシック" charset="0"/>
              </a:rPr>
              <a:t>	</a:t>
            </a:r>
            <a:endParaRPr lang="en-US" dirty="0" smtClean="0">
              <a:latin typeface="Verdana" charset="0"/>
              <a:ea typeface="ＭＳ Ｐゴシック" charset="0"/>
              <a:cs typeface="ＭＳ Ｐゴシック" charset="0"/>
            </a:endParaRPr>
          </a:p>
          <a:p>
            <a:pPr algn="ctr">
              <a:buFontTx/>
              <a:buNone/>
            </a:pPr>
            <a:r>
              <a:rPr lang="en-US" dirty="0" smtClean="0">
                <a:latin typeface="Verdana" charset="0"/>
                <a:ea typeface="ＭＳ Ｐゴシック" charset="0"/>
                <a:cs typeface="ＭＳ Ｐゴシック" charset="0"/>
              </a:rPr>
              <a:t>CPE </a:t>
            </a:r>
            <a:r>
              <a:rPr lang="mr-IN" dirty="0" smtClean="0">
                <a:latin typeface="Verdana" charset="0"/>
                <a:ea typeface="ＭＳ Ｐゴシック" charset="0"/>
                <a:cs typeface="ＭＳ Ｐゴシック" charset="0"/>
              </a:rPr>
              <a:t>–</a:t>
            </a:r>
            <a:r>
              <a:rPr lang="en-US" dirty="0" smtClean="0">
                <a:latin typeface="Verdana" charset="0"/>
                <a:ea typeface="ＭＳ Ｐゴシック" charset="0"/>
                <a:cs typeface="ＭＳ Ｐゴシック" charset="0"/>
              </a:rPr>
              <a:t> </a:t>
            </a:r>
            <a:r>
              <a:rPr lang="en-US" dirty="0" err="1" smtClean="0">
                <a:latin typeface="Verdana" charset="0"/>
                <a:ea typeface="ＭＳ Ｐゴシック" charset="0"/>
                <a:cs typeface="ＭＳ Ｐゴシック" charset="0"/>
              </a:rPr>
              <a:t>faecal</a:t>
            </a:r>
            <a:r>
              <a:rPr lang="en-US" dirty="0" smtClean="0">
                <a:latin typeface="Verdana" charset="0"/>
                <a:ea typeface="ＭＳ Ｐゴシック" charset="0"/>
                <a:cs typeface="ＭＳ Ｐゴシック" charset="0"/>
              </a:rPr>
              <a:t> oral spread</a:t>
            </a:r>
          </a:p>
          <a:p>
            <a:pPr algn="ctr">
              <a:buFontTx/>
              <a:buNone/>
            </a:pPr>
            <a:endParaRPr lang="en-US" dirty="0">
              <a:latin typeface="Verdana" charset="0"/>
              <a:ea typeface="ＭＳ Ｐゴシック" charset="0"/>
              <a:cs typeface="ＭＳ Ｐゴシック" charset="0"/>
            </a:endParaRPr>
          </a:p>
          <a:p>
            <a:pPr algn="ctr">
              <a:buFontTx/>
              <a:buNone/>
            </a:pPr>
            <a:r>
              <a:rPr lang="en-US" dirty="0" smtClean="0">
                <a:latin typeface="Verdana" charset="0"/>
                <a:ea typeface="ＭＳ Ｐゴシック" charset="0"/>
                <a:cs typeface="ＭＳ Ｐゴシック" charset="0"/>
              </a:rPr>
              <a:t>If someone got CPE they swallowed traces of someone else’s </a:t>
            </a:r>
            <a:r>
              <a:rPr lang="en-US" dirty="0" err="1" smtClean="0">
                <a:latin typeface="Verdana" charset="0"/>
                <a:ea typeface="ＭＳ Ｐゴシック" charset="0"/>
                <a:cs typeface="ＭＳ Ｐゴシック" charset="0"/>
              </a:rPr>
              <a:t>faeces</a:t>
            </a:r>
            <a:r>
              <a:rPr lang="en-US" dirty="0" smtClean="0">
                <a:latin typeface="Verdana" charset="0"/>
                <a:ea typeface="ＭＳ Ｐゴシック" charset="0"/>
                <a:cs typeface="ＭＳ Ｐゴシック" charset="0"/>
              </a:rPr>
              <a:t> </a:t>
            </a:r>
          </a:p>
          <a:p>
            <a:pPr algn="ctr">
              <a:buFontTx/>
              <a:buNone/>
            </a:pPr>
            <a:endParaRPr lang="en-US" dirty="0">
              <a:latin typeface="Verdana" charset="0"/>
              <a:ea typeface="ＭＳ Ｐゴシック" charset="0"/>
              <a:cs typeface="ＭＳ Ｐゴシック" charset="0"/>
            </a:endParaRPr>
          </a:p>
          <a:p>
            <a:pPr algn="ctr">
              <a:buFontTx/>
              <a:buNone/>
            </a:pPr>
            <a:r>
              <a:rPr lang="en-US" dirty="0" smtClean="0">
                <a:latin typeface="Verdana" charset="0"/>
                <a:ea typeface="ＭＳ Ｐゴシック" charset="0"/>
                <a:cs typeface="ＭＳ Ｐゴシック" charset="0"/>
              </a:rPr>
              <a:t>That should happen a lot less often in health care delivery than it does</a:t>
            </a:r>
          </a:p>
        </p:txBody>
      </p:sp>
      <p:sp>
        <p:nvSpPr>
          <p:cNvPr id="18436" name="Slide Number Placeholder 3"/>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2BEE7643-6BA1-5549-8D0E-2416E65F285C}" type="slidenum">
              <a:rPr lang="en-US" sz="1400">
                <a:latin typeface="Verdana" charset="0"/>
              </a:rPr>
              <a:pPr/>
              <a:t>12</a:t>
            </a:fld>
            <a:endParaRPr lang="en-US" sz="1400">
              <a:latin typeface="Verdana" charset="0"/>
            </a:endParaRPr>
          </a:p>
        </p:txBody>
      </p:sp>
    </p:spTree>
    <p:extLst>
      <p:ext uri="{BB962C8B-B14F-4D97-AF65-F5344CB8AC3E}">
        <p14:creationId xmlns:p14="http://schemas.microsoft.com/office/powerpoint/2010/main" val="16049585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07504" y="0"/>
            <a:ext cx="8856983" cy="1800225"/>
          </a:xfrm>
        </p:spPr>
        <p:txBody>
          <a:bodyPr/>
          <a:lstStyle/>
          <a:p>
            <a:pPr algn="ctr"/>
            <a:r>
              <a:rPr lang="en-US" dirty="0" smtClean="0">
                <a:latin typeface="Verdana" charset="0"/>
                <a:ea typeface="ＭＳ Ｐゴシック" charset="0"/>
                <a:cs typeface="ＭＳ Ｐゴシック" charset="0"/>
              </a:rPr>
              <a:t> CPE: What it is</a:t>
            </a:r>
            <a:br>
              <a:rPr lang="en-US" dirty="0" smtClean="0">
                <a:latin typeface="Verdana" charset="0"/>
                <a:ea typeface="ＭＳ Ｐゴシック" charset="0"/>
                <a:cs typeface="ＭＳ Ｐゴシック" charset="0"/>
              </a:rPr>
            </a:br>
            <a:r>
              <a:rPr lang="en-US" b="1" dirty="0" smtClean="0">
                <a:latin typeface="Verdana" charset="0"/>
                <a:ea typeface="ＭＳ Ｐゴシック" charset="0"/>
                <a:cs typeface="ＭＳ Ｐゴシック" charset="0"/>
              </a:rPr>
              <a:t>First the E </a:t>
            </a:r>
            <a:r>
              <a:rPr lang="en-US" dirty="0" smtClean="0">
                <a:latin typeface="Verdana" charset="0"/>
                <a:ea typeface="ＭＳ Ｐゴシック" charset="0"/>
                <a:cs typeface="ＭＳ Ｐゴシック" charset="0"/>
              </a:rPr>
              <a:t>= </a:t>
            </a:r>
            <a:r>
              <a:rPr lang="en-US" dirty="0" err="1" smtClean="0">
                <a:latin typeface="Verdana" charset="0"/>
                <a:ea typeface="ＭＳ Ｐゴシック" charset="0"/>
                <a:cs typeface="ＭＳ Ｐゴシック" charset="0"/>
              </a:rPr>
              <a:t>Enterobacteriaceae</a:t>
            </a:r>
            <a:endParaRPr lang="en-US" dirty="0">
              <a:latin typeface="Verdana" charset="0"/>
              <a:ea typeface="ＭＳ Ｐゴシック" charset="0"/>
              <a:cs typeface="ＭＳ Ｐゴシック" charset="0"/>
            </a:endParaRPr>
          </a:p>
        </p:txBody>
      </p:sp>
      <p:sp>
        <p:nvSpPr>
          <p:cNvPr id="18435" name="Content Placeholder 2"/>
          <p:cNvSpPr>
            <a:spLocks noGrp="1"/>
          </p:cNvSpPr>
          <p:nvPr>
            <p:ph idx="1"/>
          </p:nvPr>
        </p:nvSpPr>
        <p:spPr>
          <a:xfrm>
            <a:off x="107504" y="2276872"/>
            <a:ext cx="8928992" cy="3600400"/>
          </a:xfrm>
        </p:spPr>
        <p:txBody>
          <a:bodyPr/>
          <a:lstStyle/>
          <a:p>
            <a:pPr>
              <a:buFontTx/>
              <a:buNone/>
            </a:pPr>
            <a:r>
              <a:rPr lang="en-US" dirty="0" smtClean="0">
                <a:latin typeface="Verdana" charset="0"/>
                <a:ea typeface="ＭＳ Ｐゴシック" charset="0"/>
                <a:cs typeface="ＭＳ Ｐゴシック" charset="0"/>
              </a:rPr>
              <a:t> 	</a:t>
            </a:r>
            <a:r>
              <a:rPr lang="en-US" b="1" dirty="0" smtClean="0">
                <a:latin typeface="Verdana" charset="0"/>
                <a:ea typeface="ＭＳ Ｐゴシック" charset="0"/>
                <a:cs typeface="ＭＳ Ｐゴシック" charset="0"/>
              </a:rPr>
              <a:t>E: = normal gut bugs </a:t>
            </a:r>
          </a:p>
          <a:p>
            <a:pPr>
              <a:buFontTx/>
              <a:buNone/>
            </a:pPr>
            <a:r>
              <a:rPr lang="en-US" b="1" dirty="0" smtClean="0">
                <a:latin typeface="Verdana" charset="0"/>
                <a:ea typeface="ＭＳ Ｐゴシック" charset="0"/>
                <a:cs typeface="ＭＳ Ｐゴシック" charset="0"/>
              </a:rPr>
              <a:t>	</a:t>
            </a:r>
          </a:p>
          <a:p>
            <a:pPr>
              <a:buFontTx/>
              <a:buNone/>
            </a:pPr>
            <a:r>
              <a:rPr lang="en-US" b="1" dirty="0">
                <a:latin typeface="Verdana" charset="0"/>
                <a:ea typeface="ＭＳ Ｐゴシック" charset="0"/>
                <a:cs typeface="ＭＳ Ｐゴシック" charset="0"/>
              </a:rPr>
              <a:t>	</a:t>
            </a:r>
            <a:r>
              <a:rPr lang="en-US" b="1" dirty="0" smtClean="0">
                <a:latin typeface="Verdana" charset="0"/>
                <a:ea typeface="ＭＳ Ｐゴシック" charset="0"/>
                <a:cs typeface="ＭＳ Ｐゴシック" charset="0"/>
              </a:rPr>
              <a:t>E</a:t>
            </a:r>
            <a:r>
              <a:rPr lang="en-US" dirty="0" smtClean="0">
                <a:latin typeface="Verdana" charset="0"/>
                <a:ea typeface="ＭＳ Ｐゴシック" charset="0"/>
                <a:cs typeface="ＭＳ Ｐゴシック" charset="0"/>
              </a:rPr>
              <a:t>: a group of bacteria that belong normally in the gut (normal </a:t>
            </a:r>
            <a:r>
              <a:rPr lang="en-US" dirty="0" err="1" smtClean="0">
                <a:latin typeface="Verdana" charset="0"/>
                <a:ea typeface="ＭＳ Ｐゴシック" charset="0"/>
                <a:cs typeface="ＭＳ Ｐゴシック" charset="0"/>
              </a:rPr>
              <a:t>colonisation</a:t>
            </a:r>
            <a:r>
              <a:rPr lang="en-US" dirty="0" smtClean="0">
                <a:latin typeface="Verdana" charset="0"/>
                <a:ea typeface="ＭＳ Ｐゴシック" charset="0"/>
                <a:cs typeface="ＭＳ Ｐゴシック" charset="0"/>
              </a:rPr>
              <a:t>)</a:t>
            </a:r>
          </a:p>
          <a:p>
            <a:pPr>
              <a:buFontTx/>
              <a:buNone/>
            </a:pPr>
            <a:r>
              <a:rPr lang="en-US" dirty="0">
                <a:latin typeface="Verdana" charset="0"/>
                <a:ea typeface="ＭＳ Ｐゴシック" charset="0"/>
                <a:cs typeface="ＭＳ Ｐゴシック" charset="0"/>
              </a:rPr>
              <a:t> 	</a:t>
            </a:r>
            <a:endParaRPr lang="en-US" dirty="0" smtClean="0">
              <a:latin typeface="Verdana" charset="0"/>
              <a:ea typeface="ＭＳ Ｐゴシック" charset="0"/>
              <a:cs typeface="ＭＳ Ｐゴシック" charset="0"/>
            </a:endParaRPr>
          </a:p>
          <a:p>
            <a:pPr>
              <a:buFontTx/>
              <a:buNone/>
            </a:pPr>
            <a:r>
              <a:rPr lang="en-US" dirty="0">
                <a:latin typeface="Verdana" charset="0"/>
                <a:ea typeface="ＭＳ Ｐゴシック" charset="0"/>
                <a:cs typeface="ＭＳ Ｐゴシック" charset="0"/>
              </a:rPr>
              <a:t>	</a:t>
            </a:r>
            <a:r>
              <a:rPr lang="en-US" b="1" dirty="0" smtClean="0">
                <a:latin typeface="Verdana" charset="0"/>
                <a:ea typeface="ＭＳ Ｐゴシック" charset="0"/>
                <a:cs typeface="ＭＳ Ｐゴシック" charset="0"/>
              </a:rPr>
              <a:t>But: </a:t>
            </a:r>
            <a:r>
              <a:rPr lang="en-US" dirty="0" smtClean="0">
                <a:latin typeface="Verdana" charset="0"/>
                <a:ea typeface="ＭＳ Ｐゴシック" charset="0"/>
                <a:cs typeface="ＭＳ Ｐゴシック" charset="0"/>
              </a:rPr>
              <a:t>Can get into urine (cystitis/pyelonephritis), gall bladder (cholecystitis) and blood (blood stream infection/</a:t>
            </a:r>
            <a:r>
              <a:rPr lang="en-US" dirty="0" err="1" smtClean="0">
                <a:latin typeface="Verdana" charset="0"/>
                <a:ea typeface="ＭＳ Ｐゴシック" charset="0"/>
                <a:cs typeface="ＭＳ Ｐゴシック" charset="0"/>
              </a:rPr>
              <a:t>septicaemia</a:t>
            </a:r>
            <a:r>
              <a:rPr lang="en-US" dirty="0" smtClean="0">
                <a:latin typeface="Verdana" charset="0"/>
                <a:ea typeface="ＭＳ Ｐゴシック" charset="0"/>
                <a:cs typeface="ＭＳ Ｐゴシック" charset="0"/>
              </a:rPr>
              <a:t>)</a:t>
            </a:r>
          </a:p>
          <a:p>
            <a:pPr>
              <a:buFontTx/>
              <a:buNone/>
            </a:pPr>
            <a:r>
              <a:rPr lang="en-US" dirty="0" smtClean="0">
                <a:latin typeface="Verdana" charset="0"/>
                <a:ea typeface="ＭＳ Ｐゴシック" charset="0"/>
                <a:cs typeface="ＭＳ Ｐゴシック" charset="0"/>
              </a:rPr>
              <a:t>   </a:t>
            </a:r>
          </a:p>
        </p:txBody>
      </p:sp>
      <p:sp>
        <p:nvSpPr>
          <p:cNvPr id="18436" name="Slide Number Placeholder 3"/>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2BEE7643-6BA1-5549-8D0E-2416E65F285C}" type="slidenum">
              <a:rPr lang="en-US" sz="1400">
                <a:latin typeface="Verdana" charset="0"/>
              </a:rPr>
              <a:pPr/>
              <a:t>13</a:t>
            </a:fld>
            <a:endParaRPr lang="en-US" sz="1400">
              <a:latin typeface="Verdana" charset="0"/>
            </a:endParaRPr>
          </a:p>
        </p:txBody>
      </p:sp>
    </p:spTree>
    <p:extLst>
      <p:ext uri="{BB962C8B-B14F-4D97-AF65-F5344CB8AC3E}">
        <p14:creationId xmlns:p14="http://schemas.microsoft.com/office/powerpoint/2010/main" val="21439452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07504" y="0"/>
            <a:ext cx="8856983" cy="1800225"/>
          </a:xfrm>
        </p:spPr>
        <p:txBody>
          <a:bodyPr/>
          <a:lstStyle/>
          <a:p>
            <a:pPr algn="ctr"/>
            <a:r>
              <a:rPr lang="en-US" b="1" dirty="0" smtClean="0">
                <a:latin typeface="Verdana" charset="0"/>
                <a:ea typeface="ＭＳ Ｐゴシック" charset="0"/>
                <a:cs typeface="ＭＳ Ｐゴシック" charset="0"/>
              </a:rPr>
              <a:t>E</a:t>
            </a:r>
            <a:r>
              <a:rPr lang="en-US" dirty="0" smtClean="0">
                <a:latin typeface="Verdana" charset="0"/>
                <a:ea typeface="ＭＳ Ｐゴシック" charset="0"/>
                <a:cs typeface="ＭＳ Ｐゴシック" charset="0"/>
              </a:rPr>
              <a:t> (=Gut Bugs) are Harder to Kill</a:t>
            </a:r>
            <a:br>
              <a:rPr lang="en-US" dirty="0" smtClean="0">
                <a:latin typeface="Verdana" charset="0"/>
                <a:ea typeface="ＭＳ Ｐゴシック" charset="0"/>
                <a:cs typeface="ＭＳ Ｐゴシック" charset="0"/>
              </a:rPr>
            </a:br>
            <a:endParaRPr lang="en-US" dirty="0">
              <a:latin typeface="Verdana" charset="0"/>
              <a:ea typeface="ＭＳ Ｐゴシック" charset="0"/>
              <a:cs typeface="ＭＳ Ｐゴシック" charset="0"/>
            </a:endParaRPr>
          </a:p>
        </p:txBody>
      </p:sp>
      <p:sp>
        <p:nvSpPr>
          <p:cNvPr id="18435" name="Content Placeholder 2"/>
          <p:cNvSpPr>
            <a:spLocks noGrp="1"/>
          </p:cNvSpPr>
          <p:nvPr>
            <p:ph idx="1"/>
          </p:nvPr>
        </p:nvSpPr>
        <p:spPr>
          <a:xfrm>
            <a:off x="107504" y="1844824"/>
            <a:ext cx="8928992" cy="4104456"/>
          </a:xfrm>
        </p:spPr>
        <p:txBody>
          <a:bodyPr/>
          <a:lstStyle/>
          <a:p>
            <a:pPr>
              <a:buFontTx/>
              <a:buNone/>
            </a:pPr>
            <a:r>
              <a:rPr lang="en-US" dirty="0">
                <a:latin typeface="Verdana" charset="0"/>
                <a:ea typeface="ＭＳ Ｐゴシック" charset="0"/>
                <a:cs typeface="ＭＳ Ｐゴシック" charset="0"/>
              </a:rPr>
              <a:t> </a:t>
            </a:r>
            <a:r>
              <a:rPr lang="en-US" dirty="0" smtClean="0">
                <a:latin typeface="Verdana" charset="0"/>
                <a:ea typeface="ＭＳ Ｐゴシック" charset="0"/>
                <a:cs typeface="ＭＳ Ｐゴシック" charset="0"/>
              </a:rPr>
              <a:t>  </a:t>
            </a:r>
          </a:p>
          <a:p>
            <a:pPr>
              <a:buFontTx/>
              <a:buNone/>
            </a:pPr>
            <a:r>
              <a:rPr lang="en-US" dirty="0">
                <a:latin typeface="Verdana" charset="0"/>
                <a:ea typeface="ＭＳ Ｐゴシック" charset="0"/>
                <a:cs typeface="ＭＳ Ｐゴシック" charset="0"/>
              </a:rPr>
              <a:t> </a:t>
            </a:r>
            <a:r>
              <a:rPr lang="en-US" dirty="0" smtClean="0">
                <a:latin typeface="Verdana" charset="0"/>
                <a:ea typeface="ＭＳ Ｐゴシック" charset="0"/>
                <a:cs typeface="ＭＳ Ｐゴシック" charset="0"/>
              </a:rPr>
              <a:t>  1986 </a:t>
            </a:r>
            <a:r>
              <a:rPr lang="mr-IN" dirty="0" smtClean="0">
                <a:latin typeface="Verdana" charset="0"/>
                <a:ea typeface="ＭＳ Ｐゴシック" charset="0"/>
                <a:cs typeface="ＭＳ Ｐゴシック" charset="0"/>
              </a:rPr>
              <a:t>–</a:t>
            </a:r>
            <a:r>
              <a:rPr lang="en-US" dirty="0" smtClean="0">
                <a:latin typeface="Verdana" charset="0"/>
                <a:ea typeface="ＭＳ Ｐゴシック" charset="0"/>
                <a:cs typeface="ＭＳ Ｐゴシック" charset="0"/>
              </a:rPr>
              <a:t> pretty to easy to kill them when they cause trouble (co-</a:t>
            </a:r>
            <a:r>
              <a:rPr lang="en-US" dirty="0" err="1" smtClean="0">
                <a:latin typeface="Verdana" charset="0"/>
                <a:ea typeface="ＭＳ Ｐゴシック" charset="0"/>
                <a:cs typeface="ＭＳ Ｐゴシック" charset="0"/>
              </a:rPr>
              <a:t>amoxiclav</a:t>
            </a:r>
            <a:r>
              <a:rPr lang="en-US" dirty="0" smtClean="0">
                <a:latin typeface="Verdana" charset="0"/>
                <a:ea typeface="ＭＳ Ｐゴシック" charset="0"/>
                <a:cs typeface="ＭＳ Ｐゴシック" charset="0"/>
              </a:rPr>
              <a:t> with ceftriaxone as big gun)</a:t>
            </a:r>
          </a:p>
          <a:p>
            <a:pPr>
              <a:buFontTx/>
              <a:buNone/>
            </a:pPr>
            <a:r>
              <a:rPr lang="en-US" dirty="0">
                <a:latin typeface="Verdana" charset="0"/>
                <a:ea typeface="ＭＳ Ｐゴシック" charset="0"/>
                <a:cs typeface="ＭＳ Ｐゴシック" charset="0"/>
              </a:rPr>
              <a:t> </a:t>
            </a:r>
            <a:r>
              <a:rPr lang="en-US" dirty="0" smtClean="0">
                <a:latin typeface="Verdana" charset="0"/>
                <a:ea typeface="ＭＳ Ｐゴシック" charset="0"/>
                <a:cs typeface="ＭＳ Ｐゴシック" charset="0"/>
              </a:rPr>
              <a:t> </a:t>
            </a:r>
          </a:p>
          <a:p>
            <a:pPr>
              <a:buFontTx/>
              <a:buNone/>
            </a:pPr>
            <a:r>
              <a:rPr lang="en-US" dirty="0">
                <a:latin typeface="Verdana" charset="0"/>
                <a:ea typeface="ＭＳ Ｐゴシック" charset="0"/>
                <a:cs typeface="ＭＳ Ｐゴシック" charset="0"/>
              </a:rPr>
              <a:t> </a:t>
            </a:r>
            <a:r>
              <a:rPr lang="en-US" dirty="0" smtClean="0">
                <a:latin typeface="Verdana" charset="0"/>
                <a:ea typeface="ＭＳ Ｐゴシック" charset="0"/>
                <a:cs typeface="ＭＳ Ｐゴシック" charset="0"/>
              </a:rPr>
              <a:t>  1996 </a:t>
            </a:r>
            <a:r>
              <a:rPr lang="mr-IN" dirty="0" smtClean="0">
                <a:latin typeface="Verdana" charset="0"/>
                <a:ea typeface="ＭＳ Ｐゴシック" charset="0"/>
                <a:cs typeface="ＭＳ Ｐゴシック" charset="0"/>
              </a:rPr>
              <a:t>–</a:t>
            </a:r>
            <a:r>
              <a:rPr lang="en-US" dirty="0" smtClean="0">
                <a:latin typeface="Verdana" charset="0"/>
                <a:ea typeface="ＭＳ Ｐゴシック" charset="0"/>
                <a:cs typeface="ＭＳ Ｐゴシック" charset="0"/>
              </a:rPr>
              <a:t> getting harder to kill them </a:t>
            </a:r>
            <a:r>
              <a:rPr lang="en-US" b="1" dirty="0" smtClean="0">
                <a:latin typeface="Verdana" charset="0"/>
                <a:ea typeface="ＭＳ Ｐゴシック" charset="0"/>
                <a:cs typeface="ＭＳ Ｐゴシック" charset="0"/>
              </a:rPr>
              <a:t>(ESBL)</a:t>
            </a:r>
          </a:p>
          <a:p>
            <a:pPr>
              <a:buFontTx/>
              <a:buNone/>
            </a:pPr>
            <a:r>
              <a:rPr lang="en-US" dirty="0">
                <a:latin typeface="Verdana" charset="0"/>
                <a:ea typeface="ＭＳ Ｐゴシック" charset="0"/>
                <a:cs typeface="ＭＳ Ｐゴシック" charset="0"/>
              </a:rPr>
              <a:t> </a:t>
            </a:r>
            <a:r>
              <a:rPr lang="en-US" dirty="0" smtClean="0">
                <a:latin typeface="Verdana" charset="0"/>
                <a:ea typeface="ＭＳ Ｐゴシック" charset="0"/>
                <a:cs typeface="ＭＳ Ｐゴシック" charset="0"/>
              </a:rPr>
              <a:t>  (ceftriaxone not so sure </a:t>
            </a:r>
            <a:r>
              <a:rPr lang="en-US" dirty="0" err="1" smtClean="0">
                <a:latin typeface="Verdana" charset="0"/>
                <a:ea typeface="ＭＳ Ｐゴシック" charset="0"/>
                <a:cs typeface="ＭＳ Ｐゴシック" charset="0"/>
              </a:rPr>
              <a:t>meroepenem</a:t>
            </a:r>
            <a:r>
              <a:rPr lang="en-US" dirty="0" smtClean="0">
                <a:latin typeface="Verdana" charset="0"/>
                <a:ea typeface="ＭＳ Ｐゴシック" charset="0"/>
                <a:cs typeface="ＭＳ Ｐゴシック" charset="0"/>
              </a:rPr>
              <a:t> as big gun)</a:t>
            </a:r>
          </a:p>
          <a:p>
            <a:pPr>
              <a:buFontTx/>
              <a:buNone/>
            </a:pPr>
            <a:endParaRPr lang="en-US" dirty="0">
              <a:latin typeface="Verdana" charset="0"/>
              <a:ea typeface="ＭＳ Ｐゴシック" charset="0"/>
              <a:cs typeface="ＭＳ Ｐゴシック" charset="0"/>
            </a:endParaRPr>
          </a:p>
          <a:p>
            <a:pPr>
              <a:buFontTx/>
              <a:buNone/>
            </a:pPr>
            <a:r>
              <a:rPr lang="en-US" dirty="0">
                <a:latin typeface="Verdana" charset="0"/>
                <a:ea typeface="ＭＳ Ｐゴシック" charset="0"/>
                <a:cs typeface="ＭＳ Ｐゴシック" charset="0"/>
              </a:rPr>
              <a:t> </a:t>
            </a:r>
            <a:r>
              <a:rPr lang="en-US" dirty="0" smtClean="0">
                <a:latin typeface="Verdana" charset="0"/>
                <a:ea typeface="ＭＳ Ｐゴシック" charset="0"/>
                <a:cs typeface="ＭＳ Ｐゴシック" charset="0"/>
              </a:rPr>
              <a:t>  2017 </a:t>
            </a:r>
            <a:r>
              <a:rPr lang="mr-IN" dirty="0" smtClean="0">
                <a:latin typeface="Verdana" charset="0"/>
                <a:ea typeface="ＭＳ Ｐゴシック" charset="0"/>
                <a:cs typeface="ＭＳ Ｐゴシック" charset="0"/>
              </a:rPr>
              <a:t>–</a:t>
            </a:r>
            <a:r>
              <a:rPr lang="en-US" dirty="0" smtClean="0">
                <a:latin typeface="Verdana" charset="0"/>
                <a:ea typeface="ＭＳ Ｐゴシック" charset="0"/>
                <a:cs typeface="ＭＳ Ｐゴシック" charset="0"/>
              </a:rPr>
              <a:t> sometimes nearly impossible to kill them </a:t>
            </a:r>
            <a:r>
              <a:rPr lang="en-US" b="1" dirty="0" smtClean="0">
                <a:latin typeface="Verdana" charset="0"/>
                <a:ea typeface="ＭＳ Ｐゴシック" charset="0"/>
                <a:cs typeface="ＭＳ Ｐゴシック" charset="0"/>
              </a:rPr>
              <a:t>(CPE)</a:t>
            </a:r>
          </a:p>
          <a:p>
            <a:pPr>
              <a:buFontTx/>
              <a:buNone/>
            </a:pPr>
            <a:r>
              <a:rPr lang="en-US" dirty="0">
                <a:latin typeface="Verdana" charset="0"/>
                <a:ea typeface="ＭＳ Ｐゴシック" charset="0"/>
                <a:cs typeface="ＭＳ Ｐゴシック" charset="0"/>
              </a:rPr>
              <a:t> </a:t>
            </a:r>
            <a:r>
              <a:rPr lang="en-US" dirty="0" smtClean="0">
                <a:latin typeface="Verdana" charset="0"/>
                <a:ea typeface="ＭＳ Ｐゴシック" charset="0"/>
                <a:cs typeface="ＭＳ Ｐゴシック" charset="0"/>
              </a:rPr>
              <a:t>  (</a:t>
            </a:r>
            <a:r>
              <a:rPr lang="en-US" dirty="0" err="1" smtClean="0">
                <a:latin typeface="Verdana" charset="0"/>
                <a:ea typeface="ＭＳ Ｐゴシック" charset="0"/>
                <a:cs typeface="ＭＳ Ｐゴシック" charset="0"/>
              </a:rPr>
              <a:t>meropenem</a:t>
            </a:r>
            <a:r>
              <a:rPr lang="en-US" dirty="0" smtClean="0">
                <a:latin typeface="Verdana" charset="0"/>
                <a:ea typeface="ＭＳ Ｐゴシック" charset="0"/>
                <a:cs typeface="ＭＳ Ｐゴシック" charset="0"/>
              </a:rPr>
              <a:t> not sure </a:t>
            </a:r>
            <a:r>
              <a:rPr lang="mr-IN" dirty="0" smtClean="0">
                <a:latin typeface="Verdana" charset="0"/>
                <a:ea typeface="ＭＳ Ｐゴシック" charset="0"/>
                <a:cs typeface="ＭＳ Ｐゴシック" charset="0"/>
              </a:rPr>
              <a:t>–</a:t>
            </a:r>
            <a:r>
              <a:rPr lang="en-US" dirty="0" smtClean="0">
                <a:latin typeface="Verdana" charset="0"/>
                <a:ea typeface="ＭＳ Ｐゴシック" charset="0"/>
                <a:cs typeface="ＭＳ Ｐゴシック" charset="0"/>
              </a:rPr>
              <a:t> what is next big gun)   </a:t>
            </a:r>
          </a:p>
        </p:txBody>
      </p:sp>
      <p:sp>
        <p:nvSpPr>
          <p:cNvPr id="18436" name="Slide Number Placeholder 3"/>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2BEE7643-6BA1-5549-8D0E-2416E65F285C}" type="slidenum">
              <a:rPr lang="en-US" sz="1400">
                <a:latin typeface="Verdana" charset="0"/>
              </a:rPr>
              <a:pPr/>
              <a:t>14</a:t>
            </a:fld>
            <a:endParaRPr lang="en-US" sz="1400">
              <a:latin typeface="Verdana" charset="0"/>
            </a:endParaRPr>
          </a:p>
        </p:txBody>
      </p:sp>
    </p:spTree>
    <p:extLst>
      <p:ext uri="{BB962C8B-B14F-4D97-AF65-F5344CB8AC3E}">
        <p14:creationId xmlns:p14="http://schemas.microsoft.com/office/powerpoint/2010/main" val="6590986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07504" y="0"/>
            <a:ext cx="8856983" cy="1800225"/>
          </a:xfrm>
        </p:spPr>
        <p:txBody>
          <a:bodyPr/>
          <a:lstStyle/>
          <a:p>
            <a:pPr algn="ctr"/>
            <a:r>
              <a:rPr lang="en-US" dirty="0" smtClean="0">
                <a:latin typeface="Verdana" charset="0"/>
                <a:ea typeface="ＭＳ Ｐゴシック" charset="0"/>
                <a:cs typeface="ＭＳ Ｐゴシック" charset="0"/>
              </a:rPr>
              <a:t> </a:t>
            </a:r>
            <a:r>
              <a:rPr lang="en-US" b="1" dirty="0" smtClean="0">
                <a:latin typeface="Verdana" charset="0"/>
                <a:ea typeface="ＭＳ Ｐゴシック" charset="0"/>
                <a:cs typeface="ＭＳ Ｐゴシック" charset="0"/>
              </a:rPr>
              <a:t>Now the C </a:t>
            </a:r>
            <a:r>
              <a:rPr lang="en-US" dirty="0" smtClean="0">
                <a:latin typeface="Verdana" charset="0"/>
                <a:ea typeface="ＭＳ Ｐゴシック" charset="0"/>
                <a:cs typeface="ＭＳ Ｐゴシック" charset="0"/>
              </a:rPr>
              <a:t>in CPE: What it is</a:t>
            </a:r>
            <a:endParaRPr lang="en-US" dirty="0">
              <a:latin typeface="Verdana" charset="0"/>
              <a:ea typeface="ＭＳ Ｐゴシック" charset="0"/>
              <a:cs typeface="ＭＳ Ｐゴシック" charset="0"/>
            </a:endParaRPr>
          </a:p>
        </p:txBody>
      </p:sp>
      <p:sp>
        <p:nvSpPr>
          <p:cNvPr id="18435" name="Content Placeholder 2"/>
          <p:cNvSpPr>
            <a:spLocks noGrp="1"/>
          </p:cNvSpPr>
          <p:nvPr>
            <p:ph idx="1"/>
          </p:nvPr>
        </p:nvSpPr>
        <p:spPr>
          <a:xfrm>
            <a:off x="107504" y="1844824"/>
            <a:ext cx="8928992" cy="4104456"/>
          </a:xfrm>
        </p:spPr>
        <p:txBody>
          <a:bodyPr/>
          <a:lstStyle/>
          <a:p>
            <a:pPr>
              <a:buFontTx/>
              <a:buNone/>
            </a:pPr>
            <a:r>
              <a:rPr lang="en-US" dirty="0" smtClean="0">
                <a:latin typeface="Verdana" charset="0"/>
                <a:ea typeface="ＭＳ Ｐゴシック" charset="0"/>
                <a:cs typeface="ＭＳ Ｐゴシック" charset="0"/>
              </a:rPr>
              <a:t>  </a:t>
            </a:r>
          </a:p>
          <a:p>
            <a:pPr>
              <a:buFontTx/>
              <a:buNone/>
            </a:pPr>
            <a:r>
              <a:rPr lang="en-US" dirty="0" smtClean="0">
                <a:latin typeface="Verdana" charset="0"/>
                <a:ea typeface="ＭＳ Ｐゴシック" charset="0"/>
                <a:cs typeface="ＭＳ Ｐゴシック" charset="0"/>
              </a:rPr>
              <a:t>   </a:t>
            </a:r>
            <a:r>
              <a:rPr lang="en-US" b="1" dirty="0" smtClean="0">
                <a:latin typeface="Verdana" charset="0"/>
                <a:ea typeface="ＭＳ Ｐゴシック" charset="0"/>
                <a:cs typeface="ＭＳ Ｐゴシック" charset="0"/>
              </a:rPr>
              <a:t>C</a:t>
            </a:r>
            <a:r>
              <a:rPr lang="en-US" dirty="0" smtClean="0">
                <a:latin typeface="Verdana" charset="0"/>
                <a:ea typeface="ＭＳ Ｐゴシック" charset="0"/>
                <a:cs typeface="ＭＳ Ｐゴシック" charset="0"/>
              </a:rPr>
              <a:t> = </a:t>
            </a:r>
            <a:r>
              <a:rPr lang="en-US" dirty="0" err="1" smtClean="0">
                <a:latin typeface="Verdana" charset="0"/>
                <a:ea typeface="ＭＳ Ｐゴシック" charset="0"/>
                <a:cs typeface="ＭＳ Ｐゴシック" charset="0"/>
              </a:rPr>
              <a:t>Carbapenemase</a:t>
            </a:r>
            <a:r>
              <a:rPr lang="en-US" dirty="0" smtClean="0">
                <a:latin typeface="Verdana" charset="0"/>
                <a:ea typeface="ＭＳ Ｐゴシック" charset="0"/>
                <a:cs typeface="ＭＳ Ｐゴシック" charset="0"/>
              </a:rPr>
              <a:t> </a:t>
            </a:r>
            <a:r>
              <a:rPr lang="mr-IN" dirty="0" smtClean="0">
                <a:latin typeface="Verdana" charset="0"/>
                <a:ea typeface="ＭＳ Ｐゴシック" charset="0"/>
                <a:cs typeface="ＭＳ Ｐゴシック" charset="0"/>
              </a:rPr>
              <a:t>–</a:t>
            </a:r>
            <a:r>
              <a:rPr lang="en-US" dirty="0" smtClean="0">
                <a:latin typeface="Verdana" charset="0"/>
                <a:ea typeface="ＭＳ Ｐゴシック" charset="0"/>
                <a:cs typeface="ＭＳ Ｐゴシック" charset="0"/>
              </a:rPr>
              <a:t> an enzyme that destroys </a:t>
            </a:r>
            <a:r>
              <a:rPr lang="en-US" dirty="0" err="1" smtClean="0">
                <a:latin typeface="Verdana" charset="0"/>
                <a:ea typeface="ＭＳ Ｐゴシック" charset="0"/>
                <a:cs typeface="ＭＳ Ｐゴシック" charset="0"/>
              </a:rPr>
              <a:t>carbapenem</a:t>
            </a:r>
            <a:r>
              <a:rPr lang="en-US" dirty="0" smtClean="0">
                <a:latin typeface="Verdana" charset="0"/>
                <a:ea typeface="ＭＳ Ｐゴシック" charset="0"/>
                <a:cs typeface="ＭＳ Ｐゴシック" charset="0"/>
              </a:rPr>
              <a:t> antibiotics</a:t>
            </a:r>
          </a:p>
          <a:p>
            <a:pPr>
              <a:buFontTx/>
              <a:buNone/>
            </a:pPr>
            <a:endParaRPr lang="en-US" dirty="0" smtClean="0">
              <a:latin typeface="Verdana" charset="0"/>
              <a:ea typeface="ＭＳ Ｐゴシック" charset="0"/>
              <a:cs typeface="ＭＳ Ｐゴシック" charset="0"/>
            </a:endParaRPr>
          </a:p>
          <a:p>
            <a:pPr>
              <a:buNone/>
            </a:pPr>
            <a:r>
              <a:rPr lang="en-US" dirty="0">
                <a:latin typeface="Verdana" charset="0"/>
                <a:ea typeface="ＭＳ Ｐゴシック" charset="0"/>
                <a:cs typeface="ＭＳ Ｐゴシック" charset="0"/>
              </a:rPr>
              <a:t>	</a:t>
            </a:r>
            <a:r>
              <a:rPr lang="en-US" dirty="0" err="1" smtClean="0">
                <a:latin typeface="Verdana" charset="0"/>
                <a:ea typeface="ＭＳ Ｐゴシック" charset="0"/>
                <a:cs typeface="ＭＳ Ｐゴシック" charset="0"/>
              </a:rPr>
              <a:t>Carbapenems</a:t>
            </a:r>
            <a:r>
              <a:rPr lang="en-US" dirty="0" smtClean="0">
                <a:latin typeface="Verdana" charset="0"/>
                <a:ea typeface="ＭＳ Ｐゴシック" charset="0"/>
                <a:cs typeface="ＭＳ Ｐゴシック" charset="0"/>
              </a:rPr>
              <a:t> </a:t>
            </a:r>
            <a:r>
              <a:rPr lang="en-US" dirty="0">
                <a:latin typeface="Verdana" charset="0"/>
                <a:ea typeface="ＭＳ Ｐゴシック" charset="0"/>
                <a:cs typeface="ＭＳ Ｐゴシック" charset="0"/>
              </a:rPr>
              <a:t>(a family of </a:t>
            </a:r>
            <a:r>
              <a:rPr lang="en-US" dirty="0" smtClean="0">
                <a:latin typeface="Verdana" charset="0"/>
                <a:ea typeface="ＭＳ Ｐゴシック" charset="0"/>
                <a:cs typeface="ＭＳ Ｐゴシック" charset="0"/>
              </a:rPr>
              <a:t>antibiotics) </a:t>
            </a:r>
            <a:r>
              <a:rPr lang="en-US" dirty="0" err="1" smtClean="0">
                <a:latin typeface="Verdana" charset="0"/>
                <a:ea typeface="ＭＳ Ｐゴシック" charset="0"/>
                <a:cs typeface="ＭＳ Ｐゴシック" charset="0"/>
              </a:rPr>
              <a:t>meropenem</a:t>
            </a:r>
            <a:r>
              <a:rPr lang="en-US" dirty="0" smtClean="0">
                <a:latin typeface="Verdana" charset="0"/>
                <a:ea typeface="ＭＳ Ｐゴシック" charset="0"/>
                <a:cs typeface="ＭＳ Ｐゴシック" charset="0"/>
              </a:rPr>
              <a:t> </a:t>
            </a:r>
            <a:r>
              <a:rPr lang="en-US" dirty="0">
                <a:latin typeface="Verdana" charset="0"/>
                <a:ea typeface="ＭＳ Ｐゴシック" charset="0"/>
                <a:cs typeface="ＭＳ Ｐゴシック" charset="0"/>
              </a:rPr>
              <a:t>is best know example </a:t>
            </a:r>
          </a:p>
          <a:p>
            <a:pPr>
              <a:buFontTx/>
              <a:buNone/>
            </a:pPr>
            <a:r>
              <a:rPr lang="en-US" dirty="0" smtClean="0">
                <a:latin typeface="Verdana" charset="0"/>
                <a:ea typeface="ＭＳ Ｐゴシック" charset="0"/>
                <a:cs typeface="ＭＳ Ｐゴシック" charset="0"/>
              </a:rPr>
              <a:t>	</a:t>
            </a:r>
          </a:p>
          <a:p>
            <a:pPr>
              <a:buFontTx/>
              <a:buNone/>
            </a:pPr>
            <a:r>
              <a:rPr lang="en-US" dirty="0">
                <a:latin typeface="Verdana" charset="0"/>
                <a:ea typeface="ＭＳ Ｐゴシック" charset="0"/>
                <a:cs typeface="ＭＳ Ｐゴシック" charset="0"/>
              </a:rPr>
              <a:t> </a:t>
            </a:r>
            <a:r>
              <a:rPr lang="en-US" dirty="0" smtClean="0">
                <a:latin typeface="Verdana" charset="0"/>
                <a:ea typeface="ＭＳ Ｐゴシック" charset="0"/>
                <a:cs typeface="ＭＳ Ｐゴシック" charset="0"/>
              </a:rPr>
              <a:t>  </a:t>
            </a:r>
          </a:p>
        </p:txBody>
      </p:sp>
      <p:sp>
        <p:nvSpPr>
          <p:cNvPr id="18436" name="Slide Number Placeholder 3"/>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2BEE7643-6BA1-5549-8D0E-2416E65F285C}" type="slidenum">
              <a:rPr lang="en-US" sz="1400">
                <a:latin typeface="Verdana" charset="0"/>
              </a:rPr>
              <a:pPr/>
              <a:t>15</a:t>
            </a:fld>
            <a:endParaRPr lang="en-US" sz="1400">
              <a:latin typeface="Verdana" charset="0"/>
            </a:endParaRPr>
          </a:p>
        </p:txBody>
      </p:sp>
    </p:spTree>
    <p:extLst>
      <p:ext uri="{BB962C8B-B14F-4D97-AF65-F5344CB8AC3E}">
        <p14:creationId xmlns:p14="http://schemas.microsoft.com/office/powerpoint/2010/main" val="7509475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07504" y="0"/>
            <a:ext cx="8856983" cy="1800225"/>
          </a:xfrm>
        </p:spPr>
        <p:txBody>
          <a:bodyPr/>
          <a:lstStyle/>
          <a:p>
            <a:pPr algn="ctr"/>
            <a:r>
              <a:rPr lang="en-US" dirty="0" smtClean="0">
                <a:latin typeface="Verdana" charset="0"/>
                <a:ea typeface="ＭＳ Ｐゴシック" charset="0"/>
                <a:cs typeface="ＭＳ Ｐゴシック" charset="0"/>
              </a:rPr>
              <a:t>So CPE: What is it ? </a:t>
            </a:r>
            <a:endParaRPr lang="en-US" dirty="0">
              <a:latin typeface="Verdana" charset="0"/>
              <a:ea typeface="ＭＳ Ｐゴシック" charset="0"/>
              <a:cs typeface="ＭＳ Ｐゴシック" charset="0"/>
            </a:endParaRPr>
          </a:p>
        </p:txBody>
      </p:sp>
      <p:sp>
        <p:nvSpPr>
          <p:cNvPr id="18435" name="Content Placeholder 2"/>
          <p:cNvSpPr>
            <a:spLocks noGrp="1"/>
          </p:cNvSpPr>
          <p:nvPr>
            <p:ph idx="1"/>
          </p:nvPr>
        </p:nvSpPr>
        <p:spPr>
          <a:xfrm>
            <a:off x="107504" y="1844824"/>
            <a:ext cx="8928992" cy="4104456"/>
          </a:xfrm>
        </p:spPr>
        <p:txBody>
          <a:bodyPr/>
          <a:lstStyle/>
          <a:p>
            <a:pPr>
              <a:buFontTx/>
              <a:buNone/>
            </a:pPr>
            <a:r>
              <a:rPr lang="en-US" dirty="0" smtClean="0">
                <a:latin typeface="Verdana" charset="0"/>
                <a:ea typeface="ＭＳ Ｐゴシック" charset="0"/>
                <a:cs typeface="ＭＳ Ｐゴシック" charset="0"/>
              </a:rPr>
              <a:t>  </a:t>
            </a:r>
          </a:p>
          <a:p>
            <a:pPr>
              <a:buFontTx/>
              <a:buNone/>
            </a:pPr>
            <a:r>
              <a:rPr lang="en-US" dirty="0" smtClean="0">
                <a:latin typeface="Verdana" charset="0"/>
                <a:ea typeface="ＭＳ Ｐゴシック" charset="0"/>
                <a:cs typeface="ＭＳ Ｐゴシック" charset="0"/>
              </a:rPr>
              <a:t>   </a:t>
            </a:r>
            <a:r>
              <a:rPr lang="en-US" b="1" dirty="0" smtClean="0">
                <a:latin typeface="Verdana" charset="0"/>
                <a:ea typeface="ＭＳ Ｐゴシック" charset="0"/>
                <a:cs typeface="ＭＳ Ｐゴシック" charset="0"/>
              </a:rPr>
              <a:t>C</a:t>
            </a:r>
            <a:r>
              <a:rPr lang="en-US" dirty="0" smtClean="0">
                <a:latin typeface="Verdana" charset="0"/>
                <a:ea typeface="ＭＳ Ｐゴシック" charset="0"/>
                <a:cs typeface="ＭＳ Ｐゴシック" charset="0"/>
              </a:rPr>
              <a:t> = </a:t>
            </a:r>
            <a:r>
              <a:rPr lang="en-US" dirty="0" err="1" smtClean="0">
                <a:latin typeface="Verdana" charset="0"/>
                <a:ea typeface="ＭＳ Ｐゴシック" charset="0"/>
                <a:cs typeface="ＭＳ Ｐゴシック" charset="0"/>
              </a:rPr>
              <a:t>Carbapenemase</a:t>
            </a:r>
            <a:r>
              <a:rPr lang="en-US" dirty="0" smtClean="0">
                <a:latin typeface="Verdana" charset="0"/>
                <a:ea typeface="ＭＳ Ｐゴシック" charset="0"/>
                <a:cs typeface="ＭＳ Ｐゴシック" charset="0"/>
              </a:rPr>
              <a:t> </a:t>
            </a:r>
          </a:p>
          <a:p>
            <a:pPr>
              <a:buFontTx/>
              <a:buNone/>
            </a:pPr>
            <a:r>
              <a:rPr lang="en-US" dirty="0">
                <a:latin typeface="Verdana" charset="0"/>
                <a:ea typeface="ＭＳ Ｐゴシック" charset="0"/>
                <a:cs typeface="ＭＳ Ｐゴシック" charset="0"/>
              </a:rPr>
              <a:t>	</a:t>
            </a:r>
            <a:r>
              <a:rPr lang="en-US" b="1" dirty="0" smtClean="0">
                <a:latin typeface="Verdana" charset="0"/>
                <a:ea typeface="ＭＳ Ｐゴシック" charset="0"/>
                <a:cs typeface="ＭＳ Ｐゴシック" charset="0"/>
              </a:rPr>
              <a:t>P </a:t>
            </a:r>
            <a:r>
              <a:rPr lang="en-US" dirty="0" smtClean="0">
                <a:latin typeface="Verdana" charset="0"/>
                <a:ea typeface="ＭＳ Ｐゴシック" charset="0"/>
                <a:cs typeface="ＭＳ Ｐゴシック" charset="0"/>
              </a:rPr>
              <a:t>= Producing</a:t>
            </a:r>
          </a:p>
          <a:p>
            <a:pPr>
              <a:buFontTx/>
              <a:buNone/>
            </a:pPr>
            <a:r>
              <a:rPr lang="en-US" dirty="0">
                <a:latin typeface="Verdana" charset="0"/>
                <a:ea typeface="ＭＳ Ｐゴシック" charset="0"/>
                <a:cs typeface="ＭＳ Ｐゴシック" charset="0"/>
              </a:rPr>
              <a:t>	</a:t>
            </a:r>
            <a:r>
              <a:rPr lang="en-US" b="1" dirty="0" smtClean="0">
                <a:latin typeface="Verdana" charset="0"/>
                <a:ea typeface="ＭＳ Ｐゴシック" charset="0"/>
                <a:cs typeface="ＭＳ Ｐゴシック" charset="0"/>
              </a:rPr>
              <a:t>E</a:t>
            </a:r>
            <a:r>
              <a:rPr lang="en-US" dirty="0" smtClean="0">
                <a:latin typeface="Verdana" charset="0"/>
                <a:ea typeface="ＭＳ Ｐゴシック" charset="0"/>
                <a:cs typeface="ＭＳ Ｐゴシック" charset="0"/>
              </a:rPr>
              <a:t> = gut bugs</a:t>
            </a:r>
            <a:endParaRPr lang="en-IE" dirty="0" smtClean="0">
              <a:latin typeface="Verdana" charset="0"/>
              <a:ea typeface="ＭＳ Ｐゴシック" charset="0"/>
              <a:cs typeface="ＭＳ Ｐゴシック" charset="0"/>
            </a:endParaRPr>
          </a:p>
          <a:p>
            <a:pPr>
              <a:buNone/>
            </a:pPr>
            <a:r>
              <a:rPr lang="en-US" dirty="0">
                <a:latin typeface="Verdana" charset="0"/>
                <a:ea typeface="ＭＳ Ｐゴシック" charset="0"/>
                <a:cs typeface="ＭＳ Ｐゴシック" charset="0"/>
              </a:rPr>
              <a:t>	</a:t>
            </a:r>
            <a:endParaRPr lang="en-US" dirty="0" smtClean="0">
              <a:latin typeface="Verdana" charset="0"/>
              <a:ea typeface="ＭＳ Ｐゴシック" charset="0"/>
              <a:cs typeface="ＭＳ Ｐゴシック" charset="0"/>
            </a:endParaRPr>
          </a:p>
          <a:p>
            <a:pPr>
              <a:buNone/>
            </a:pPr>
            <a:r>
              <a:rPr lang="en-US" dirty="0" smtClean="0">
                <a:latin typeface="Verdana" charset="0"/>
                <a:ea typeface="ＭＳ Ｐゴシック" charset="0"/>
                <a:cs typeface="ＭＳ Ｐゴシック" charset="0"/>
              </a:rPr>
              <a:t>   (Term </a:t>
            </a:r>
            <a:r>
              <a:rPr lang="en-US" b="1" dirty="0" smtClean="0">
                <a:latin typeface="Verdana" charset="0"/>
                <a:ea typeface="ＭＳ Ｐゴシック" charset="0"/>
                <a:cs typeface="ＭＳ Ｐゴシック" charset="0"/>
              </a:rPr>
              <a:t>CRE</a:t>
            </a:r>
            <a:r>
              <a:rPr lang="en-US" dirty="0" smtClean="0">
                <a:latin typeface="Verdana" charset="0"/>
                <a:ea typeface="ＭＳ Ｐゴシック" charset="0"/>
                <a:cs typeface="ＭＳ Ｐゴシック" charset="0"/>
              </a:rPr>
              <a:t> widely used means more or less the same thing most of the time)</a:t>
            </a:r>
          </a:p>
        </p:txBody>
      </p:sp>
      <p:sp>
        <p:nvSpPr>
          <p:cNvPr id="18436" name="Slide Number Placeholder 3"/>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2BEE7643-6BA1-5549-8D0E-2416E65F285C}" type="slidenum">
              <a:rPr lang="en-US" sz="1400">
                <a:latin typeface="Verdana" charset="0"/>
              </a:rPr>
              <a:pPr/>
              <a:t>16</a:t>
            </a:fld>
            <a:endParaRPr lang="en-US" sz="1400">
              <a:latin typeface="Verdana" charset="0"/>
            </a:endParaRPr>
          </a:p>
        </p:txBody>
      </p:sp>
    </p:spTree>
    <p:extLst>
      <p:ext uri="{BB962C8B-B14F-4D97-AF65-F5344CB8AC3E}">
        <p14:creationId xmlns:p14="http://schemas.microsoft.com/office/powerpoint/2010/main" val="4143987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07504" y="0"/>
            <a:ext cx="8856983" cy="1800225"/>
          </a:xfrm>
        </p:spPr>
        <p:txBody>
          <a:bodyPr/>
          <a:lstStyle/>
          <a:p>
            <a:pPr algn="ctr"/>
            <a:r>
              <a:rPr lang="en-US" dirty="0" smtClean="0">
                <a:latin typeface="Verdana" charset="0"/>
                <a:ea typeface="ＭＳ Ｐゴシック" charset="0"/>
                <a:cs typeface="ＭＳ Ｐゴシック" charset="0"/>
              </a:rPr>
              <a:t>CPEs Come In Different </a:t>
            </a:r>
            <a:r>
              <a:rPr lang="en-US" dirty="0" err="1" smtClean="0">
                <a:latin typeface="Verdana" charset="0"/>
                <a:ea typeface="ＭＳ Ｐゴシック" charset="0"/>
                <a:cs typeface="ＭＳ Ｐゴシック" charset="0"/>
              </a:rPr>
              <a:t>Colours</a:t>
            </a:r>
            <a:r>
              <a:rPr lang="en-US" dirty="0" smtClean="0">
                <a:latin typeface="Verdana" charset="0"/>
                <a:ea typeface="ＭＳ Ｐゴシック" charset="0"/>
                <a:cs typeface="ＭＳ Ｐゴシック" charset="0"/>
              </a:rPr>
              <a:t/>
            </a:r>
            <a:br>
              <a:rPr lang="en-US" dirty="0" smtClean="0">
                <a:latin typeface="Verdana" charset="0"/>
                <a:ea typeface="ＭＳ Ｐゴシック" charset="0"/>
                <a:cs typeface="ＭＳ Ｐゴシック" charset="0"/>
              </a:rPr>
            </a:br>
            <a:r>
              <a:rPr lang="en-US" sz="1400" dirty="0" smtClean="0">
                <a:latin typeface="Verdana" charset="0"/>
                <a:ea typeface="ＭＳ Ｐゴシック" charset="0"/>
                <a:cs typeface="ＭＳ Ｐゴシック" charset="0"/>
              </a:rPr>
              <a:t>(this is not an endorsement of smarties, Nestlé, or any other food high in refined sugar (although I do like smarties I like giant chocolate buttons even more but they are all the same </a:t>
            </a:r>
            <a:r>
              <a:rPr lang="en-US" sz="1400" dirty="0" err="1" smtClean="0">
                <a:latin typeface="Verdana" charset="0"/>
                <a:ea typeface="ＭＳ Ｐゴシック" charset="0"/>
                <a:cs typeface="ＭＳ Ｐゴシック" charset="0"/>
              </a:rPr>
              <a:t>colour</a:t>
            </a:r>
            <a:r>
              <a:rPr lang="en-US" sz="1400" dirty="0" smtClean="0">
                <a:latin typeface="Verdana" charset="0"/>
                <a:ea typeface="ＭＳ Ｐゴシック" charset="0"/>
                <a:cs typeface="ＭＳ Ｐゴシック" charset="0"/>
              </a:rPr>
              <a:t> so they were not suitable to illustrate this point)</a:t>
            </a:r>
            <a:endParaRPr lang="en-US" sz="1400" dirty="0">
              <a:latin typeface="Verdana" charset="0"/>
              <a:ea typeface="ＭＳ Ｐゴシック" charset="0"/>
              <a:cs typeface="ＭＳ Ｐゴシック" charset="0"/>
            </a:endParaRPr>
          </a:p>
        </p:txBody>
      </p:sp>
      <p:sp>
        <p:nvSpPr>
          <p:cNvPr id="18435" name="Content Placeholder 2"/>
          <p:cNvSpPr>
            <a:spLocks noGrp="1"/>
          </p:cNvSpPr>
          <p:nvPr>
            <p:ph idx="1"/>
          </p:nvPr>
        </p:nvSpPr>
        <p:spPr>
          <a:xfrm>
            <a:off x="107504" y="1844824"/>
            <a:ext cx="8928992" cy="4248472"/>
          </a:xfrm>
        </p:spPr>
        <p:txBody>
          <a:bodyPr/>
          <a:lstStyle/>
          <a:p>
            <a:pPr>
              <a:buFontTx/>
              <a:buNone/>
            </a:pPr>
            <a:r>
              <a:rPr lang="en-US" dirty="0">
                <a:latin typeface="Verdana" charset="0"/>
                <a:ea typeface="ＭＳ Ｐゴシック" charset="0"/>
                <a:cs typeface="ＭＳ Ｐゴシック" charset="0"/>
              </a:rPr>
              <a:t>	</a:t>
            </a:r>
            <a:r>
              <a:rPr lang="en-US" dirty="0" smtClean="0">
                <a:latin typeface="Verdana" charset="0"/>
                <a:ea typeface="ＭＳ Ｐゴシック" charset="0"/>
                <a:cs typeface="ＭＳ Ｐゴシック" charset="0"/>
              </a:rPr>
              <a:t> </a:t>
            </a:r>
          </a:p>
          <a:p>
            <a:pPr>
              <a:buFontTx/>
              <a:buNone/>
            </a:pPr>
            <a:r>
              <a:rPr lang="en-US" sz="2000" dirty="0">
                <a:latin typeface="Verdana" charset="0"/>
                <a:ea typeface="ＭＳ Ｐゴシック" charset="0"/>
                <a:cs typeface="ＭＳ Ｐゴシック" charset="0"/>
              </a:rPr>
              <a:t>  </a:t>
            </a:r>
            <a:r>
              <a:rPr lang="en-US" sz="2000" dirty="0" smtClean="0">
                <a:latin typeface="Verdana" charset="0"/>
                <a:ea typeface="ＭＳ Ｐゴシック" charset="0"/>
                <a:cs typeface="ＭＳ Ｐゴシック" charset="0"/>
              </a:rPr>
              <a:t>  </a:t>
            </a:r>
          </a:p>
          <a:p>
            <a:pPr>
              <a:buFontTx/>
              <a:buNone/>
            </a:pPr>
            <a:r>
              <a:rPr lang="en-US" sz="2000" dirty="0">
                <a:latin typeface="Verdana" charset="0"/>
                <a:ea typeface="ＭＳ Ｐゴシック" charset="0"/>
                <a:cs typeface="ＭＳ Ｐゴシック" charset="0"/>
              </a:rPr>
              <a:t> </a:t>
            </a:r>
            <a:r>
              <a:rPr lang="en-US" sz="2000" dirty="0" smtClean="0">
                <a:latin typeface="Verdana" charset="0"/>
                <a:ea typeface="ＭＳ Ｐゴシック" charset="0"/>
                <a:cs typeface="ＭＳ Ｐゴシック" charset="0"/>
              </a:rPr>
              <a:t>   </a:t>
            </a:r>
          </a:p>
        </p:txBody>
      </p:sp>
      <p:sp>
        <p:nvSpPr>
          <p:cNvPr id="18436" name="Slide Number Placeholder 3"/>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2BEE7643-6BA1-5549-8D0E-2416E65F285C}" type="slidenum">
              <a:rPr lang="en-US" sz="1400">
                <a:latin typeface="Verdana" charset="0"/>
              </a:rPr>
              <a:pPr/>
              <a:t>17</a:t>
            </a:fld>
            <a:endParaRPr lang="en-US" sz="1400">
              <a:latin typeface="Verdana" charset="0"/>
            </a:endParaRPr>
          </a:p>
        </p:txBody>
      </p:sp>
      <p:pic>
        <p:nvPicPr>
          <p:cNvPr id="2" name="Picture 1"/>
          <p:cNvPicPr>
            <a:picLocks noChangeAspect="1"/>
          </p:cNvPicPr>
          <p:nvPr/>
        </p:nvPicPr>
        <p:blipFill>
          <a:blip r:embed="rId2" cstate="print"/>
          <a:stretch>
            <a:fillRect/>
          </a:stretch>
        </p:blipFill>
        <p:spPr>
          <a:xfrm>
            <a:off x="467544" y="2809760"/>
            <a:ext cx="2857500" cy="2857500"/>
          </a:xfrm>
          <a:prstGeom prst="rect">
            <a:avLst/>
          </a:prstGeom>
        </p:spPr>
      </p:pic>
      <p:pic>
        <p:nvPicPr>
          <p:cNvPr id="3" name="Picture 2"/>
          <p:cNvPicPr>
            <a:picLocks noChangeAspect="1"/>
          </p:cNvPicPr>
          <p:nvPr/>
        </p:nvPicPr>
        <p:blipFill>
          <a:blip r:embed="rId3" cstate="print"/>
          <a:stretch>
            <a:fillRect/>
          </a:stretch>
        </p:blipFill>
        <p:spPr>
          <a:xfrm>
            <a:off x="4478383" y="2809760"/>
            <a:ext cx="3416300" cy="2374900"/>
          </a:xfrm>
          <a:prstGeom prst="rect">
            <a:avLst/>
          </a:prstGeom>
        </p:spPr>
      </p:pic>
      <p:sp>
        <p:nvSpPr>
          <p:cNvPr id="4" name="TextBox 3"/>
          <p:cNvSpPr txBox="1"/>
          <p:nvPr/>
        </p:nvSpPr>
        <p:spPr>
          <a:xfrm>
            <a:off x="3481506" y="2579548"/>
            <a:ext cx="1738565" cy="2492990"/>
          </a:xfrm>
          <a:prstGeom prst="rect">
            <a:avLst/>
          </a:prstGeom>
          <a:noFill/>
        </p:spPr>
        <p:txBody>
          <a:bodyPr wrap="square" rtlCol="0">
            <a:spAutoFit/>
          </a:bodyPr>
          <a:lstStyle/>
          <a:p>
            <a:endParaRPr lang="en-US" dirty="0" smtClean="0"/>
          </a:p>
          <a:p>
            <a:r>
              <a:rPr lang="en-US" sz="2400" b="1" dirty="0" smtClean="0"/>
              <a:t>OXA 48</a:t>
            </a:r>
          </a:p>
          <a:p>
            <a:endParaRPr lang="en-US" sz="2400" b="1" dirty="0" smtClean="0"/>
          </a:p>
          <a:p>
            <a:r>
              <a:rPr lang="en-US" sz="2400" b="1" dirty="0" smtClean="0"/>
              <a:t>KPC</a:t>
            </a:r>
          </a:p>
          <a:p>
            <a:endParaRPr lang="en-US" sz="2400" b="1" dirty="0" smtClean="0"/>
          </a:p>
          <a:p>
            <a:r>
              <a:rPr lang="en-US" sz="2400" b="1" dirty="0" smtClean="0"/>
              <a:t>NDM-1</a:t>
            </a:r>
          </a:p>
          <a:p>
            <a:endParaRPr lang="en-US" b="1" dirty="0"/>
          </a:p>
        </p:txBody>
      </p:sp>
    </p:spTree>
    <p:extLst>
      <p:ext uri="{BB962C8B-B14F-4D97-AF65-F5344CB8AC3E}">
        <p14:creationId xmlns:p14="http://schemas.microsoft.com/office/powerpoint/2010/main" val="5105593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07504" y="0"/>
            <a:ext cx="8856983" cy="1800225"/>
          </a:xfrm>
        </p:spPr>
        <p:txBody>
          <a:bodyPr/>
          <a:lstStyle/>
          <a:p>
            <a:pPr algn="ctr"/>
            <a:r>
              <a:rPr lang="en-US" dirty="0" smtClean="0">
                <a:latin typeface="Verdana" charset="0"/>
                <a:ea typeface="ＭＳ Ｐゴシック" charset="0"/>
                <a:cs typeface="ＭＳ Ｐゴシック" charset="0"/>
              </a:rPr>
              <a:t> CPE: The Scale of What We Know About</a:t>
            </a:r>
            <a:endParaRPr lang="en-US" dirty="0">
              <a:latin typeface="Verdana" charset="0"/>
              <a:ea typeface="ＭＳ Ｐゴシック" charset="0"/>
              <a:cs typeface="ＭＳ Ｐゴシック" charset="0"/>
            </a:endParaRPr>
          </a:p>
        </p:txBody>
      </p:sp>
      <p:sp>
        <p:nvSpPr>
          <p:cNvPr id="18436" name="Slide Number Placeholder 3"/>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2BEE7643-6BA1-5549-8D0E-2416E65F285C}" type="slidenum">
              <a:rPr lang="en-US" sz="1400">
                <a:latin typeface="Verdana" charset="0"/>
              </a:rPr>
              <a:pPr/>
              <a:t>18</a:t>
            </a:fld>
            <a:endParaRPr lang="en-US" sz="1400">
              <a:latin typeface="Verdana" charset="0"/>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1916832"/>
            <a:ext cx="6498864" cy="395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34391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07504" y="0"/>
            <a:ext cx="8856983" cy="1800225"/>
          </a:xfrm>
        </p:spPr>
        <p:txBody>
          <a:bodyPr/>
          <a:lstStyle/>
          <a:p>
            <a:pPr algn="ctr"/>
            <a:r>
              <a:rPr lang="en-US" dirty="0" smtClean="0">
                <a:latin typeface="Verdana" charset="0"/>
                <a:ea typeface="ＭＳ Ｐゴシック" charset="0"/>
                <a:cs typeface="ＭＳ Ｐゴシック" charset="0"/>
              </a:rPr>
              <a:t> CPE: A Different Kind of Pandemic</a:t>
            </a:r>
            <a:endParaRPr lang="en-US" dirty="0">
              <a:latin typeface="Verdana" charset="0"/>
              <a:ea typeface="ＭＳ Ｐゴシック" charset="0"/>
              <a:cs typeface="ＭＳ Ｐゴシック" charset="0"/>
            </a:endParaRPr>
          </a:p>
        </p:txBody>
      </p:sp>
      <p:sp>
        <p:nvSpPr>
          <p:cNvPr id="18435" name="Content Placeholder 2"/>
          <p:cNvSpPr>
            <a:spLocks noGrp="1"/>
          </p:cNvSpPr>
          <p:nvPr>
            <p:ph idx="1"/>
          </p:nvPr>
        </p:nvSpPr>
        <p:spPr>
          <a:xfrm>
            <a:off x="107504" y="1484784"/>
            <a:ext cx="8928992" cy="4536504"/>
          </a:xfrm>
        </p:spPr>
        <p:txBody>
          <a:bodyPr/>
          <a:lstStyle/>
          <a:p>
            <a:pPr>
              <a:buFontTx/>
              <a:buNone/>
            </a:pPr>
            <a:r>
              <a:rPr lang="en-US" dirty="0" smtClean="0">
                <a:latin typeface="Verdana" charset="0"/>
                <a:ea typeface="ＭＳ Ｐゴシック" charset="0"/>
                <a:cs typeface="ＭＳ Ｐゴシック" charset="0"/>
              </a:rPr>
              <a:t>  </a:t>
            </a:r>
          </a:p>
          <a:p>
            <a:pPr>
              <a:buFontTx/>
              <a:buNone/>
            </a:pPr>
            <a:r>
              <a:rPr lang="en-US" dirty="0" smtClean="0">
                <a:latin typeface="Verdana" charset="0"/>
                <a:ea typeface="ＭＳ Ｐゴシック" charset="0"/>
                <a:cs typeface="ＭＳ Ｐゴシック" charset="0"/>
              </a:rPr>
              <a:t>   </a:t>
            </a:r>
            <a:r>
              <a:rPr lang="en-US" b="1" dirty="0" smtClean="0">
                <a:latin typeface="Verdana" charset="0"/>
                <a:ea typeface="ＭＳ Ｐゴシック" charset="0"/>
                <a:cs typeface="ＭＳ Ｐゴシック" charset="0"/>
              </a:rPr>
              <a:t>JM</a:t>
            </a:r>
            <a:r>
              <a:rPr lang="en-US" dirty="0" smtClean="0">
                <a:latin typeface="Verdana" charset="0"/>
                <a:ea typeface="ＭＳ Ｐゴシック" charset="0"/>
                <a:cs typeface="ＭＳ Ｐゴシック" charset="0"/>
              </a:rPr>
              <a:t> on the top floor has </a:t>
            </a:r>
            <a:r>
              <a:rPr lang="en-US" i="1" dirty="0" smtClean="0">
                <a:latin typeface="Verdana" charset="0"/>
                <a:ea typeface="ＭＳ Ｐゴシック" charset="0"/>
                <a:cs typeface="ＭＳ Ｐゴシック" charset="0"/>
              </a:rPr>
              <a:t>Escherichia coli </a:t>
            </a:r>
            <a:r>
              <a:rPr lang="en-US" dirty="0" smtClean="0">
                <a:latin typeface="Verdana" charset="0"/>
                <a:ea typeface="ＭＳ Ｐゴシック" charset="0"/>
                <a:cs typeface="ＭＳ Ｐゴシック" charset="0"/>
              </a:rPr>
              <a:t>CPE (OXA 48) January 15</a:t>
            </a:r>
          </a:p>
          <a:p>
            <a:pPr>
              <a:buFontTx/>
              <a:buNone/>
            </a:pPr>
            <a:r>
              <a:rPr lang="en-US" dirty="0" smtClean="0">
                <a:latin typeface="Verdana" charset="0"/>
                <a:ea typeface="ＭＳ Ｐゴシック" charset="0"/>
                <a:cs typeface="ＭＳ Ｐゴシック" charset="0"/>
              </a:rPr>
              <a:t>	</a:t>
            </a:r>
            <a:r>
              <a:rPr lang="en-US" b="1" dirty="0" smtClean="0">
                <a:latin typeface="Verdana" charset="0"/>
                <a:ea typeface="ＭＳ Ｐゴシック" charset="0"/>
                <a:cs typeface="ＭＳ Ｐゴシック" charset="0"/>
              </a:rPr>
              <a:t>MC </a:t>
            </a:r>
            <a:r>
              <a:rPr lang="en-US" dirty="0" smtClean="0">
                <a:latin typeface="Verdana" charset="0"/>
                <a:ea typeface="ＭＳ Ｐゴシック" charset="0"/>
                <a:cs typeface="ＭＳ Ｐゴシック" charset="0"/>
              </a:rPr>
              <a:t>on the second floor has </a:t>
            </a:r>
            <a:r>
              <a:rPr lang="en-US" i="1" dirty="0" err="1" smtClean="0">
                <a:latin typeface="Verdana" charset="0"/>
                <a:ea typeface="ＭＳ Ｐゴシック" charset="0"/>
                <a:cs typeface="ＭＳ Ｐゴシック" charset="0"/>
              </a:rPr>
              <a:t>Klebsiella</a:t>
            </a:r>
            <a:r>
              <a:rPr lang="en-US" i="1" dirty="0" smtClean="0">
                <a:latin typeface="Verdana" charset="0"/>
                <a:ea typeface="ＭＳ Ｐゴシック" charset="0"/>
                <a:cs typeface="ＭＳ Ｐゴシック" charset="0"/>
              </a:rPr>
              <a:t> pneumoniae </a:t>
            </a:r>
            <a:r>
              <a:rPr lang="en-US" dirty="0" smtClean="0">
                <a:latin typeface="Verdana" charset="0"/>
                <a:ea typeface="ＭＳ Ｐゴシック" charset="0"/>
                <a:cs typeface="ＭＳ Ｐゴシック" charset="0"/>
              </a:rPr>
              <a:t>CPE (OXA 48) February 1</a:t>
            </a:r>
          </a:p>
          <a:p>
            <a:pPr>
              <a:buFontTx/>
              <a:buNone/>
            </a:pPr>
            <a:r>
              <a:rPr lang="en-US" dirty="0">
                <a:latin typeface="Verdana" charset="0"/>
                <a:ea typeface="ＭＳ Ｐゴシック" charset="0"/>
                <a:cs typeface="ＭＳ Ｐゴシック" charset="0"/>
              </a:rPr>
              <a:t>	</a:t>
            </a:r>
            <a:r>
              <a:rPr lang="en-US" b="1" dirty="0" smtClean="0">
                <a:latin typeface="Verdana" charset="0"/>
                <a:ea typeface="ＭＳ Ｐゴシック" charset="0"/>
                <a:cs typeface="ＭＳ Ｐゴシック" charset="0"/>
              </a:rPr>
              <a:t>PD</a:t>
            </a:r>
            <a:r>
              <a:rPr lang="en-US" dirty="0" smtClean="0">
                <a:latin typeface="Verdana" charset="0"/>
                <a:ea typeface="ＭＳ Ｐゴシック" charset="0"/>
                <a:cs typeface="ＭＳ Ｐゴシック" charset="0"/>
              </a:rPr>
              <a:t> on the ground floor has </a:t>
            </a:r>
            <a:r>
              <a:rPr lang="en-US" i="1" dirty="0" err="1" smtClean="0">
                <a:latin typeface="Verdana" charset="0"/>
                <a:ea typeface="ＭＳ Ｐゴシック" charset="0"/>
                <a:cs typeface="ＭＳ Ｐゴシック" charset="0"/>
              </a:rPr>
              <a:t>Citrobacater</a:t>
            </a:r>
            <a:r>
              <a:rPr lang="en-US" i="1" dirty="0" smtClean="0">
                <a:latin typeface="Verdana" charset="0"/>
                <a:ea typeface="ＭＳ Ｐゴシック" charset="0"/>
                <a:cs typeface="ＭＳ Ｐゴシック" charset="0"/>
              </a:rPr>
              <a:t> </a:t>
            </a:r>
            <a:r>
              <a:rPr lang="en-US" i="1" dirty="0" err="1" smtClean="0">
                <a:latin typeface="Verdana" charset="0"/>
                <a:ea typeface="ＭＳ Ｐゴシック" charset="0"/>
                <a:cs typeface="ＭＳ Ｐゴシック" charset="0"/>
              </a:rPr>
              <a:t>freundii</a:t>
            </a:r>
            <a:r>
              <a:rPr lang="en-US" i="1" dirty="0" smtClean="0">
                <a:latin typeface="Verdana" charset="0"/>
                <a:ea typeface="ＭＳ Ｐゴシック" charset="0"/>
                <a:cs typeface="ＭＳ Ｐゴシック" charset="0"/>
              </a:rPr>
              <a:t> </a:t>
            </a:r>
            <a:r>
              <a:rPr lang="en-US" dirty="0" smtClean="0">
                <a:latin typeface="Verdana" charset="0"/>
                <a:ea typeface="ＭＳ Ｐゴシック" charset="0"/>
                <a:cs typeface="ＭＳ Ｐゴシック" charset="0"/>
              </a:rPr>
              <a:t>CPE (OXA 48 February 17) </a:t>
            </a:r>
          </a:p>
          <a:p>
            <a:pPr>
              <a:buFontTx/>
              <a:buNone/>
            </a:pPr>
            <a:r>
              <a:rPr lang="en-US" dirty="0">
                <a:latin typeface="Verdana" charset="0"/>
                <a:ea typeface="ＭＳ Ｐゴシック" charset="0"/>
                <a:cs typeface="ＭＳ Ｐゴシック" charset="0"/>
              </a:rPr>
              <a:t>	</a:t>
            </a:r>
            <a:endParaRPr lang="en-US" dirty="0" smtClean="0">
              <a:latin typeface="Verdana" charset="0"/>
              <a:ea typeface="ＭＳ Ｐゴシック" charset="0"/>
              <a:cs typeface="ＭＳ Ｐゴシック" charset="0"/>
            </a:endParaRPr>
          </a:p>
          <a:p>
            <a:pPr>
              <a:buFontTx/>
              <a:buNone/>
            </a:pPr>
            <a:r>
              <a:rPr lang="en-US" b="1" dirty="0">
                <a:latin typeface="Verdana" charset="0"/>
                <a:ea typeface="ＭＳ Ｐゴシック" charset="0"/>
                <a:cs typeface="ＭＳ Ｐゴシック" charset="0"/>
              </a:rPr>
              <a:t>	</a:t>
            </a:r>
            <a:r>
              <a:rPr lang="en-US" b="1" dirty="0" smtClean="0">
                <a:latin typeface="Verdana" charset="0"/>
                <a:ea typeface="ＭＳ Ｐゴシック" charset="0"/>
                <a:cs typeface="ＭＳ Ｐゴシック" charset="0"/>
              </a:rPr>
              <a:t>Three different bugs </a:t>
            </a:r>
            <a:r>
              <a:rPr lang="en-US" b="1" dirty="0">
                <a:latin typeface="Verdana" charset="0"/>
                <a:ea typeface="ＭＳ Ｐゴシック" charset="0"/>
                <a:cs typeface="ＭＳ Ｐゴシック" charset="0"/>
              </a:rPr>
              <a:t>a</a:t>
            </a:r>
            <a:r>
              <a:rPr lang="en-US" b="1" dirty="0" smtClean="0">
                <a:latin typeface="Verdana" charset="0"/>
                <a:ea typeface="ＭＳ Ｐゴシック" charset="0"/>
                <a:cs typeface="ＭＳ Ｐゴシック" charset="0"/>
              </a:rPr>
              <a:t>nd no one is sick so what’s your problem ?</a:t>
            </a:r>
          </a:p>
        </p:txBody>
      </p:sp>
      <p:sp>
        <p:nvSpPr>
          <p:cNvPr id="18436" name="Slide Number Placeholder 3"/>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2BEE7643-6BA1-5549-8D0E-2416E65F285C}" type="slidenum">
              <a:rPr lang="en-US" sz="1400">
                <a:latin typeface="Verdana" charset="0"/>
              </a:rPr>
              <a:pPr/>
              <a:t>19</a:t>
            </a:fld>
            <a:endParaRPr lang="en-US" sz="1400">
              <a:latin typeface="Verdana" charset="0"/>
            </a:endParaRPr>
          </a:p>
        </p:txBody>
      </p:sp>
    </p:spTree>
    <p:extLst>
      <p:ext uri="{BB962C8B-B14F-4D97-AF65-F5344CB8AC3E}">
        <p14:creationId xmlns:p14="http://schemas.microsoft.com/office/powerpoint/2010/main" val="12658203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07504" y="0"/>
            <a:ext cx="8856983" cy="1800225"/>
          </a:xfrm>
        </p:spPr>
        <p:txBody>
          <a:bodyPr/>
          <a:lstStyle/>
          <a:p>
            <a:pPr algn="ctr"/>
            <a:r>
              <a:rPr lang="en-US" i="1" dirty="0" smtClean="0">
                <a:latin typeface="Verdana" charset="0"/>
                <a:ea typeface="ＭＳ Ｐゴシック" charset="0"/>
                <a:cs typeface="ＭＳ Ｐゴシック" charset="0"/>
              </a:rPr>
              <a:t>If You Did This Today You Probably Got Poo On Your Hands</a:t>
            </a:r>
            <a:br>
              <a:rPr lang="en-US" i="1" dirty="0" smtClean="0">
                <a:latin typeface="Verdana" charset="0"/>
                <a:ea typeface="ＭＳ Ｐゴシック" charset="0"/>
                <a:cs typeface="ＭＳ Ｐゴシック" charset="0"/>
              </a:rPr>
            </a:br>
            <a:r>
              <a:rPr lang="en-US" i="1" dirty="0" smtClean="0">
                <a:latin typeface="Verdana" charset="0"/>
                <a:ea typeface="ＭＳ Ｐゴシック" charset="0"/>
                <a:cs typeface="ＭＳ Ｐゴシック" charset="0"/>
              </a:rPr>
              <a:t>Do You Know How to Get it Off !</a:t>
            </a:r>
            <a:endParaRPr lang="en-US" i="1" dirty="0">
              <a:latin typeface="Verdana" charset="0"/>
              <a:ea typeface="ＭＳ Ｐゴシック" charset="0"/>
              <a:cs typeface="ＭＳ Ｐゴシック" charset="0"/>
            </a:endParaRPr>
          </a:p>
        </p:txBody>
      </p:sp>
      <p:sp>
        <p:nvSpPr>
          <p:cNvPr id="18436" name="Slide Number Placeholder 3"/>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2BEE7643-6BA1-5549-8D0E-2416E65F285C}" type="slidenum">
              <a:rPr lang="en-US" sz="1400">
                <a:latin typeface="Verdana" charset="0"/>
              </a:rPr>
              <a:pPr/>
              <a:t>2</a:t>
            </a:fld>
            <a:endParaRPr lang="en-US" sz="1400">
              <a:latin typeface="Verdana" charset="0"/>
            </a:endParaRPr>
          </a:p>
        </p:txBody>
      </p:sp>
      <p:pic>
        <p:nvPicPr>
          <p:cNvPr id="4" name="Picture 3"/>
          <p:cNvPicPr>
            <a:picLocks noChangeAspect="1"/>
          </p:cNvPicPr>
          <p:nvPr/>
        </p:nvPicPr>
        <p:blipFill>
          <a:blip r:embed="rId2"/>
          <a:stretch>
            <a:fillRect/>
          </a:stretch>
        </p:blipFill>
        <p:spPr>
          <a:xfrm>
            <a:off x="1637556" y="2067224"/>
            <a:ext cx="5868144" cy="3914177"/>
          </a:xfrm>
          <a:prstGeom prst="rect">
            <a:avLst/>
          </a:prstGeom>
        </p:spPr>
      </p:pic>
    </p:spTree>
    <p:extLst>
      <p:ext uri="{BB962C8B-B14F-4D97-AF65-F5344CB8AC3E}">
        <p14:creationId xmlns:p14="http://schemas.microsoft.com/office/powerpoint/2010/main" val="19808331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07504" y="0"/>
            <a:ext cx="8856983" cy="1800225"/>
          </a:xfrm>
        </p:spPr>
        <p:txBody>
          <a:bodyPr/>
          <a:lstStyle/>
          <a:p>
            <a:pPr algn="ctr"/>
            <a:r>
              <a:rPr lang="en-US" i="1" dirty="0" smtClean="0">
                <a:latin typeface="Verdana" charset="0"/>
                <a:ea typeface="ＭＳ Ｐゴシック" charset="0"/>
                <a:cs typeface="ＭＳ Ｐゴシック" charset="0"/>
              </a:rPr>
              <a:t>Summary of CPE</a:t>
            </a:r>
            <a:endParaRPr lang="en-US" i="1" dirty="0">
              <a:latin typeface="Verdana" charset="0"/>
              <a:ea typeface="ＭＳ Ｐゴシック" charset="0"/>
              <a:cs typeface="ＭＳ Ｐゴシック" charset="0"/>
            </a:endParaRPr>
          </a:p>
        </p:txBody>
      </p:sp>
      <p:sp>
        <p:nvSpPr>
          <p:cNvPr id="18435" name="Content Placeholder 2"/>
          <p:cNvSpPr>
            <a:spLocks noGrp="1"/>
          </p:cNvSpPr>
          <p:nvPr>
            <p:ph idx="1"/>
          </p:nvPr>
        </p:nvSpPr>
        <p:spPr>
          <a:xfrm>
            <a:off x="107504" y="1800224"/>
            <a:ext cx="8928992" cy="4221063"/>
          </a:xfrm>
        </p:spPr>
        <p:txBody>
          <a:bodyPr/>
          <a:lstStyle/>
          <a:p>
            <a:pPr>
              <a:buFontTx/>
              <a:buNone/>
            </a:pPr>
            <a:r>
              <a:rPr lang="en-US" dirty="0" smtClean="0">
                <a:latin typeface="Verdana" charset="0"/>
                <a:ea typeface="ＭＳ Ｐゴシック" charset="0"/>
                <a:cs typeface="ＭＳ Ｐゴシック" charset="0"/>
              </a:rPr>
              <a:t>  </a:t>
            </a:r>
          </a:p>
          <a:p>
            <a:pPr algn="ctr">
              <a:buFontTx/>
              <a:buNone/>
            </a:pPr>
            <a:r>
              <a:rPr lang="en-US" dirty="0" smtClean="0">
                <a:latin typeface="Verdana" charset="0"/>
                <a:ea typeface="ＭＳ Ｐゴシック" charset="0"/>
                <a:cs typeface="ＭＳ Ｐゴシック" charset="0"/>
              </a:rPr>
              <a:t>   CPE is a creeping pandemic that is easy to overlook</a:t>
            </a:r>
          </a:p>
          <a:p>
            <a:pPr algn="ctr">
              <a:buFontTx/>
              <a:buNone/>
            </a:pPr>
            <a:r>
              <a:rPr lang="en-US" dirty="0" smtClean="0">
                <a:latin typeface="Verdana" charset="0"/>
                <a:ea typeface="ＭＳ Ｐゴシック" charset="0"/>
                <a:cs typeface="ＭＳ Ｐゴシック" charset="0"/>
              </a:rPr>
              <a:t>You can’t see it spread if you are not looking (and we are not looking) </a:t>
            </a:r>
          </a:p>
          <a:p>
            <a:pPr algn="ctr">
              <a:buFontTx/>
              <a:buNone/>
            </a:pPr>
            <a:r>
              <a:rPr lang="en-US" dirty="0" smtClean="0">
                <a:latin typeface="Verdana" charset="0"/>
                <a:ea typeface="ＭＳ Ｐゴシック" charset="0"/>
                <a:cs typeface="ＭＳ Ｐゴシック" charset="0"/>
              </a:rPr>
              <a:t>It is already shortening lives and </a:t>
            </a:r>
            <a:r>
              <a:rPr lang="en-US" smtClean="0">
                <a:latin typeface="Verdana" charset="0"/>
                <a:ea typeface="ＭＳ Ｐゴシック" charset="0"/>
                <a:cs typeface="ＭＳ Ｐゴシック" charset="0"/>
              </a:rPr>
              <a:t>costing misery and big </a:t>
            </a:r>
            <a:r>
              <a:rPr lang="en-US" dirty="0" smtClean="0">
                <a:latin typeface="Verdana" charset="0"/>
                <a:ea typeface="ＭＳ Ｐゴシック" charset="0"/>
                <a:cs typeface="ＭＳ Ｐゴシック" charset="0"/>
              </a:rPr>
              <a:t>money</a:t>
            </a:r>
          </a:p>
          <a:p>
            <a:pPr algn="ctr">
              <a:buFontTx/>
              <a:buNone/>
            </a:pPr>
            <a:r>
              <a:rPr lang="en-US" dirty="0" smtClean="0">
                <a:latin typeface="Verdana" charset="0"/>
                <a:ea typeface="ＭＳ Ｐゴシック" charset="0"/>
                <a:cs typeface="ＭＳ Ｐゴシック" charset="0"/>
              </a:rPr>
              <a:t>We are paying and we will pay more </a:t>
            </a:r>
            <a:r>
              <a:rPr lang="mr-IN" dirty="0" smtClean="0">
                <a:latin typeface="Verdana" charset="0"/>
                <a:ea typeface="ＭＳ Ｐゴシック" charset="0"/>
                <a:cs typeface="ＭＳ Ｐゴシック" charset="0"/>
              </a:rPr>
              <a:t>–</a:t>
            </a:r>
            <a:r>
              <a:rPr lang="en-US" dirty="0" smtClean="0">
                <a:latin typeface="Verdana" charset="0"/>
                <a:ea typeface="ＭＳ Ｐゴシック" charset="0"/>
                <a:cs typeface="ＭＳ Ｐゴシック" charset="0"/>
              </a:rPr>
              <a:t> the choice</a:t>
            </a:r>
          </a:p>
          <a:p>
            <a:pPr algn="ctr">
              <a:buFontTx/>
              <a:buNone/>
            </a:pPr>
            <a:r>
              <a:rPr lang="en-US" dirty="0">
                <a:latin typeface="Verdana" charset="0"/>
                <a:ea typeface="ＭＳ Ｐゴシック" charset="0"/>
                <a:cs typeface="ＭＳ Ｐゴシック" charset="0"/>
              </a:rPr>
              <a:t>P</a:t>
            </a:r>
            <a:r>
              <a:rPr lang="en-US" dirty="0" smtClean="0">
                <a:latin typeface="Verdana" charset="0"/>
                <a:ea typeface="ＭＳ Ｐゴシック" charset="0"/>
                <a:cs typeface="ＭＳ Ｐゴシック" charset="0"/>
              </a:rPr>
              <a:t>ay now to try to control it </a:t>
            </a:r>
          </a:p>
          <a:p>
            <a:pPr algn="ctr">
              <a:buFontTx/>
              <a:buNone/>
            </a:pPr>
            <a:r>
              <a:rPr lang="en-US" dirty="0">
                <a:latin typeface="Verdana" charset="0"/>
                <a:ea typeface="ＭＳ Ｐゴシック" charset="0"/>
                <a:cs typeface="ＭＳ Ｐゴシック" charset="0"/>
              </a:rPr>
              <a:t>P</a:t>
            </a:r>
            <a:r>
              <a:rPr lang="en-US" dirty="0" smtClean="0">
                <a:latin typeface="Verdana" charset="0"/>
                <a:ea typeface="ＭＳ Ｐゴシック" charset="0"/>
                <a:cs typeface="ＭＳ Ｐゴシック" charset="0"/>
              </a:rPr>
              <a:t>ay in perpetuity for our failure  </a:t>
            </a:r>
          </a:p>
          <a:p>
            <a:pPr>
              <a:buFontTx/>
              <a:buNone/>
            </a:pPr>
            <a:endParaRPr lang="en-US" dirty="0">
              <a:latin typeface="Verdana" charset="0"/>
              <a:ea typeface="ＭＳ Ｐゴシック" charset="0"/>
              <a:cs typeface="ＭＳ Ｐゴシック" charset="0"/>
            </a:endParaRPr>
          </a:p>
          <a:p>
            <a:pPr>
              <a:buFontTx/>
              <a:buNone/>
            </a:pPr>
            <a:r>
              <a:rPr lang="en-US" dirty="0" smtClean="0">
                <a:latin typeface="Verdana" charset="0"/>
                <a:ea typeface="ＭＳ Ｐゴシック" charset="0"/>
                <a:cs typeface="ＭＳ Ｐゴシック" charset="0"/>
              </a:rPr>
              <a:t>   </a:t>
            </a:r>
          </a:p>
        </p:txBody>
      </p:sp>
      <p:sp>
        <p:nvSpPr>
          <p:cNvPr id="18436" name="Slide Number Placeholder 3"/>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2BEE7643-6BA1-5549-8D0E-2416E65F285C}" type="slidenum">
              <a:rPr lang="en-US" sz="1400">
                <a:latin typeface="Verdana" charset="0"/>
              </a:rPr>
              <a:pPr/>
              <a:t>20</a:t>
            </a:fld>
            <a:endParaRPr lang="en-US" sz="1400">
              <a:latin typeface="Verdana" charset="0"/>
            </a:endParaRPr>
          </a:p>
        </p:txBody>
      </p:sp>
    </p:spTree>
    <p:extLst>
      <p:ext uri="{BB962C8B-B14F-4D97-AF65-F5344CB8AC3E}">
        <p14:creationId xmlns:p14="http://schemas.microsoft.com/office/powerpoint/2010/main" val="12744055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036496" cy="1628799"/>
          </a:xfrm>
        </p:spPr>
        <p:txBody>
          <a:bodyPr>
            <a:normAutofit/>
          </a:bodyPr>
          <a:lstStyle/>
          <a:p>
            <a:pPr algn="ctr"/>
            <a:r>
              <a:rPr lang="en-US" sz="4000" b="1" dirty="0" smtClean="0"/>
              <a:t>My New Job</a:t>
            </a:r>
            <a:endParaRPr lang="en-US" sz="4000" b="1" dirty="0"/>
          </a:p>
        </p:txBody>
      </p:sp>
      <p:sp>
        <p:nvSpPr>
          <p:cNvPr id="3" name="Content Placeholder 2"/>
          <p:cNvSpPr>
            <a:spLocks noGrp="1"/>
          </p:cNvSpPr>
          <p:nvPr>
            <p:ph idx="1"/>
          </p:nvPr>
        </p:nvSpPr>
        <p:spPr>
          <a:xfrm>
            <a:off x="179512" y="1916832"/>
            <a:ext cx="8712968" cy="4032448"/>
          </a:xfrm>
        </p:spPr>
        <p:txBody>
          <a:bodyPr/>
          <a:lstStyle/>
          <a:p>
            <a:pPr marL="533400" indent="-533400" algn="ctr"/>
            <a:endParaRPr lang="en-GB" sz="2800" b="1" dirty="0" smtClean="0">
              <a:ea typeface="ＭＳ Ｐゴシック" charset="0"/>
              <a:cs typeface="ＭＳ Ｐゴシック" charset="0"/>
            </a:endParaRPr>
          </a:p>
          <a:p>
            <a:pPr marL="533400" indent="-533400" algn="ctr"/>
            <a:r>
              <a:rPr lang="en-GB" sz="2800" b="1" dirty="0" smtClean="0">
                <a:ea typeface="ＭＳ Ｐゴシック" charset="0"/>
                <a:cs typeface="ＭＳ Ｐゴシック" charset="0"/>
              </a:rPr>
              <a:t>The CPE</a:t>
            </a:r>
            <a:r>
              <a:rPr lang="en-GB" sz="2800" b="1" dirty="0">
                <a:ea typeface="ＭＳ Ｐゴシック" charset="0"/>
                <a:cs typeface="ＭＳ Ｐゴシック" charset="0"/>
              </a:rPr>
              <a:t> </a:t>
            </a:r>
            <a:r>
              <a:rPr lang="en-GB" sz="2800" b="1" dirty="0" smtClean="0">
                <a:ea typeface="ＭＳ Ｐゴシック" charset="0"/>
                <a:cs typeface="ＭＳ Ｐゴシック" charset="0"/>
              </a:rPr>
              <a:t>gave the kick start</a:t>
            </a:r>
          </a:p>
          <a:p>
            <a:pPr marL="533400" indent="-533400" algn="ctr"/>
            <a:endParaRPr lang="en-GB" sz="2800" b="1" dirty="0">
              <a:ea typeface="ＭＳ Ｐゴシック" charset="0"/>
              <a:cs typeface="ＭＳ Ｐゴシック" charset="0"/>
            </a:endParaRPr>
          </a:p>
          <a:p>
            <a:pPr marL="533400" indent="-533400" algn="ctr"/>
            <a:r>
              <a:rPr lang="en-GB" sz="2800" b="1" dirty="0" smtClean="0">
                <a:ea typeface="ＭＳ Ｐゴシック" charset="0"/>
                <a:cs typeface="ＭＳ Ｐゴシック" charset="0"/>
              </a:rPr>
              <a:t>The agenda is much bigger </a:t>
            </a:r>
            <a:r>
              <a:rPr lang="mr-IN" sz="2800" b="1" dirty="0" smtClean="0">
                <a:ea typeface="ＭＳ Ｐゴシック" charset="0"/>
                <a:cs typeface="ＭＳ Ｐゴシック" charset="0"/>
              </a:rPr>
              <a:t>–</a:t>
            </a:r>
            <a:r>
              <a:rPr lang="en-GB" sz="2800" b="1" dirty="0" smtClean="0">
                <a:ea typeface="ＭＳ Ｐゴシック" charset="0"/>
                <a:cs typeface="ＭＳ Ｐゴシック" charset="0"/>
              </a:rPr>
              <a:t> all HCAI/AMR </a:t>
            </a:r>
            <a:endParaRPr lang="en-GB" sz="2800" b="1" dirty="0">
              <a:ea typeface="ＭＳ Ｐゴシック" charset="0"/>
              <a:cs typeface="ＭＳ Ｐゴシック" charset="0"/>
            </a:endParaRPr>
          </a:p>
          <a:p>
            <a:pPr marL="533400" indent="-533400" algn="ctr"/>
            <a:r>
              <a:rPr lang="en-GB" sz="2800" b="1" dirty="0" smtClean="0">
                <a:ea typeface="ＭＳ Ｐゴシック" charset="0"/>
                <a:cs typeface="ＭＳ Ｐゴシック" charset="0"/>
              </a:rPr>
              <a:t>Acute Hospital and Community </a:t>
            </a:r>
          </a:p>
          <a:p>
            <a:pPr marL="533400" indent="-533400" algn="ctr"/>
            <a:r>
              <a:rPr lang="en-GB" sz="2800" b="1" dirty="0" smtClean="0">
                <a:ea typeface="ＭＳ Ｐゴシック" charset="0"/>
                <a:cs typeface="ＭＳ Ｐゴシック" charset="0"/>
              </a:rPr>
              <a:t>If you have someone with CPE &amp; need information</a:t>
            </a:r>
          </a:p>
          <a:p>
            <a:pPr marL="533400" indent="-533400" algn="ctr"/>
            <a:r>
              <a:rPr lang="en-GB" sz="2800" b="1" dirty="0" smtClean="0">
                <a:ea typeface="ＭＳ Ｐゴシック" charset="0"/>
                <a:cs typeface="ＭＳ Ｐゴシック" charset="0"/>
              </a:rPr>
              <a:t>site</a:t>
            </a:r>
          </a:p>
        </p:txBody>
      </p:sp>
    </p:spTree>
    <p:extLst>
      <p:ext uri="{BB962C8B-B14F-4D97-AF65-F5344CB8AC3E}">
        <p14:creationId xmlns:p14="http://schemas.microsoft.com/office/powerpoint/2010/main" val="8230509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036496" cy="1844823"/>
          </a:xfrm>
        </p:spPr>
        <p:txBody>
          <a:bodyPr>
            <a:normAutofit/>
          </a:bodyPr>
          <a:lstStyle/>
          <a:p>
            <a:pPr algn="ctr"/>
            <a:r>
              <a:rPr lang="en-US" sz="4000" b="1" dirty="0" smtClean="0"/>
              <a:t>One Health</a:t>
            </a:r>
            <a:endParaRPr lang="en-US" sz="4000" b="1" dirty="0"/>
          </a:p>
        </p:txBody>
      </p:sp>
      <p:pic>
        <p:nvPicPr>
          <p:cNvPr id="5" name="Picture 4" descr="img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1800" y="1988840"/>
            <a:ext cx="3796527" cy="3916779"/>
          </a:xfrm>
          <a:prstGeom prst="rect">
            <a:avLst/>
          </a:prstGeom>
        </p:spPr>
      </p:pic>
    </p:spTree>
    <p:extLst>
      <p:ext uri="{BB962C8B-B14F-4D97-AF65-F5344CB8AC3E}">
        <p14:creationId xmlns:p14="http://schemas.microsoft.com/office/powerpoint/2010/main" val="17890378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036496" cy="1628799"/>
          </a:xfrm>
        </p:spPr>
        <p:txBody>
          <a:bodyPr>
            <a:normAutofit/>
          </a:bodyPr>
          <a:lstStyle/>
          <a:p>
            <a:pPr algn="ctr"/>
            <a:r>
              <a:rPr lang="en-US" sz="4000" b="1" dirty="0" smtClean="0"/>
              <a:t>Overview</a:t>
            </a:r>
            <a:endParaRPr lang="en-US" sz="4000" b="1" dirty="0"/>
          </a:p>
        </p:txBody>
      </p:sp>
      <p:sp>
        <p:nvSpPr>
          <p:cNvPr id="3" name="Content Placeholder 2"/>
          <p:cNvSpPr>
            <a:spLocks noGrp="1"/>
          </p:cNvSpPr>
          <p:nvPr>
            <p:ph idx="1"/>
          </p:nvPr>
        </p:nvSpPr>
        <p:spPr>
          <a:xfrm>
            <a:off x="179512" y="1916832"/>
            <a:ext cx="8712968" cy="4032448"/>
          </a:xfrm>
        </p:spPr>
        <p:txBody>
          <a:bodyPr/>
          <a:lstStyle/>
          <a:p>
            <a:pPr marL="0" indent="0" eaLnBrk="1" hangingPunct="1">
              <a:buNone/>
            </a:pPr>
            <a:endParaRPr lang="en-GB" b="1" dirty="0">
              <a:ea typeface="ＭＳ Ｐゴシック" charset="0"/>
              <a:cs typeface="ＭＳ Ｐゴシック" charset="0"/>
            </a:endParaRPr>
          </a:p>
          <a:p>
            <a:pPr marL="533400" indent="-533400" algn="ctr"/>
            <a:endParaRPr lang="en-GB" sz="2800" b="1" dirty="0" smtClean="0">
              <a:ea typeface="ＭＳ Ｐゴシック" charset="0"/>
              <a:cs typeface="ＭＳ Ｐゴシック" charset="0"/>
            </a:endParaRPr>
          </a:p>
          <a:p>
            <a:pPr marL="533400" indent="-533400" algn="ctr"/>
            <a:r>
              <a:rPr lang="en-GB" b="1" dirty="0" smtClean="0">
                <a:ea typeface="ＭＳ Ｐゴシック" charset="0"/>
                <a:cs typeface="ＭＳ Ｐゴシック" charset="0"/>
              </a:rPr>
              <a:t>My new job</a:t>
            </a:r>
          </a:p>
          <a:p>
            <a:pPr marL="533400" indent="-533400" algn="ctr"/>
            <a:r>
              <a:rPr lang="en-GB" sz="4000" b="1" dirty="0" smtClean="0">
                <a:ea typeface="ＭＳ Ｐゴシック" charset="0"/>
                <a:cs typeface="ＭＳ Ｐゴシック" charset="0"/>
              </a:rPr>
              <a:t>Some Other stuff</a:t>
            </a:r>
          </a:p>
        </p:txBody>
      </p:sp>
    </p:spTree>
    <p:extLst>
      <p:ext uri="{BB962C8B-B14F-4D97-AF65-F5344CB8AC3E}">
        <p14:creationId xmlns:p14="http://schemas.microsoft.com/office/powerpoint/2010/main" val="6829082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9036496" cy="1340768"/>
          </a:xfrm>
        </p:spPr>
        <p:txBody>
          <a:bodyPr>
            <a:normAutofit/>
          </a:bodyPr>
          <a:lstStyle/>
          <a:p>
            <a:pPr algn="ctr"/>
            <a:r>
              <a:rPr lang="en-US" sz="4000" dirty="0" smtClean="0"/>
              <a:t>Urinary Tract Infection ? </a:t>
            </a:r>
            <a:endParaRPr lang="en-US" sz="4000" b="1" dirty="0"/>
          </a:p>
        </p:txBody>
      </p:sp>
      <p:sp>
        <p:nvSpPr>
          <p:cNvPr id="3" name="Content Placeholder 2"/>
          <p:cNvSpPr>
            <a:spLocks noGrp="1"/>
          </p:cNvSpPr>
          <p:nvPr>
            <p:ph idx="1"/>
          </p:nvPr>
        </p:nvSpPr>
        <p:spPr>
          <a:xfrm>
            <a:off x="179512" y="1556792"/>
            <a:ext cx="8712968" cy="4392488"/>
          </a:xfrm>
        </p:spPr>
        <p:txBody>
          <a:bodyPr/>
          <a:lstStyle/>
          <a:p>
            <a:pPr marL="0" indent="0" eaLnBrk="1" hangingPunct="1">
              <a:buNone/>
            </a:pPr>
            <a:endParaRPr lang="en-GB" b="1" dirty="0">
              <a:ea typeface="ＭＳ Ｐゴシック" charset="0"/>
              <a:cs typeface="ＭＳ Ｐゴシック" charset="0"/>
            </a:endParaRPr>
          </a:p>
          <a:p>
            <a:pPr marL="0" indent="0" algn="ctr">
              <a:buNone/>
            </a:pPr>
            <a:r>
              <a:rPr lang="en-GB" b="1" dirty="0" smtClean="0">
                <a:ea typeface="ＭＳ Ｐゴシック" charset="0"/>
                <a:cs typeface="ＭＳ Ｐゴシック" charset="0"/>
              </a:rPr>
              <a:t>Nursing Home Resident age 84, </a:t>
            </a:r>
          </a:p>
          <a:p>
            <a:pPr marL="0" indent="0" algn="ctr">
              <a:buNone/>
            </a:pPr>
            <a:r>
              <a:rPr lang="en-GB" b="1" dirty="0" smtClean="0">
                <a:ea typeface="ＭＳ Ｐゴシック" charset="0"/>
                <a:cs typeface="ＭＳ Ｐゴシック" charset="0"/>
              </a:rPr>
              <a:t>Background CVA</a:t>
            </a:r>
          </a:p>
          <a:p>
            <a:pPr marL="0" indent="0" algn="ctr">
              <a:buNone/>
            </a:pPr>
            <a:r>
              <a:rPr lang="en-GB" b="1" dirty="0" smtClean="0">
                <a:ea typeface="ＭＳ Ｐゴシック" charset="0"/>
                <a:cs typeface="ＭＳ Ｐゴシック" charset="0"/>
              </a:rPr>
              <a:t>Nursing staff feel she is in bad form</a:t>
            </a:r>
          </a:p>
          <a:p>
            <a:pPr marL="0" indent="0" algn="ctr">
              <a:buNone/>
            </a:pPr>
            <a:r>
              <a:rPr lang="en-GB" b="1" dirty="0" smtClean="0">
                <a:ea typeface="ＭＳ Ｐゴシック" charset="0"/>
                <a:cs typeface="ＭＳ Ｐゴシック" charset="0"/>
              </a:rPr>
              <a:t>Urine sample dipstick : nitrite positive </a:t>
            </a:r>
          </a:p>
          <a:p>
            <a:pPr marL="0" indent="0" algn="ctr">
              <a:buNone/>
            </a:pPr>
            <a:r>
              <a:rPr lang="en-GB" b="1" dirty="0" smtClean="0">
                <a:ea typeface="ＭＳ Ｐゴシック" charset="0"/>
                <a:cs typeface="ＭＳ Ｐゴシック" charset="0"/>
              </a:rPr>
              <a:t>Urine culture: </a:t>
            </a:r>
            <a:r>
              <a:rPr lang="en-GB" b="1" i="1" dirty="0" err="1" smtClean="0">
                <a:ea typeface="ＭＳ Ｐゴシック" charset="0"/>
                <a:cs typeface="ＭＳ Ｐゴシック" charset="0"/>
              </a:rPr>
              <a:t>Klebsiella</a:t>
            </a:r>
            <a:r>
              <a:rPr lang="en-GB" b="1" i="1" dirty="0" smtClean="0">
                <a:ea typeface="ＭＳ Ｐゴシック" charset="0"/>
                <a:cs typeface="ＭＳ Ｐゴシック" charset="0"/>
              </a:rPr>
              <a:t> </a:t>
            </a:r>
            <a:r>
              <a:rPr lang="en-GB" b="1" i="1" dirty="0" err="1" smtClean="0">
                <a:ea typeface="ＭＳ Ｐゴシック" charset="0"/>
                <a:cs typeface="ＭＳ Ｐゴシック" charset="0"/>
              </a:rPr>
              <a:t>pneumoniae</a:t>
            </a:r>
            <a:r>
              <a:rPr lang="en-GB" b="1" i="1" dirty="0" smtClean="0">
                <a:ea typeface="ＭＳ Ｐゴシック" charset="0"/>
                <a:cs typeface="ＭＳ Ｐゴシック" charset="0"/>
              </a:rPr>
              <a:t> </a:t>
            </a:r>
            <a:r>
              <a:rPr lang="en-GB" b="1" dirty="0" smtClean="0">
                <a:ea typeface="ＭＳ Ｐゴシック" charset="0"/>
                <a:cs typeface="ＭＳ Ｐゴシック" charset="0"/>
              </a:rPr>
              <a:t>(ESBL)</a:t>
            </a:r>
          </a:p>
          <a:p>
            <a:pPr marL="0" indent="0" algn="ctr">
              <a:buNone/>
            </a:pPr>
            <a:r>
              <a:rPr lang="en-GB" b="1" dirty="0" smtClean="0">
                <a:ea typeface="ＭＳ Ｐゴシック" charset="0"/>
                <a:cs typeface="ＭＳ Ｐゴシック" charset="0"/>
              </a:rPr>
              <a:t>Resistant to Ampicillin, Co-</a:t>
            </a:r>
            <a:r>
              <a:rPr lang="en-GB" b="1" dirty="0" err="1" smtClean="0">
                <a:ea typeface="ＭＳ Ｐゴシック" charset="0"/>
                <a:cs typeface="ＭＳ Ｐゴシック" charset="0"/>
              </a:rPr>
              <a:t>amoxiclav</a:t>
            </a:r>
            <a:r>
              <a:rPr lang="en-GB" b="1" dirty="0" smtClean="0">
                <a:ea typeface="ＭＳ Ｐゴシック" charset="0"/>
                <a:cs typeface="ＭＳ Ｐゴシック" charset="0"/>
              </a:rPr>
              <a:t>, Cefuroxime, Trimethoprim, Ciprofloxacin, </a:t>
            </a:r>
            <a:r>
              <a:rPr lang="en-GB" b="1" dirty="0" err="1" smtClean="0">
                <a:ea typeface="ＭＳ Ｐゴシック" charset="0"/>
                <a:cs typeface="ＭＳ Ｐゴシック" charset="0"/>
              </a:rPr>
              <a:t>Tazocin</a:t>
            </a:r>
            <a:r>
              <a:rPr lang="en-GB" b="1" dirty="0" smtClean="0">
                <a:ea typeface="ＭＳ Ｐゴシック" charset="0"/>
                <a:cs typeface="ＭＳ Ｐゴシック" charset="0"/>
              </a:rPr>
              <a:t>, </a:t>
            </a:r>
            <a:r>
              <a:rPr lang="en-GB" b="1" dirty="0" err="1" smtClean="0">
                <a:ea typeface="ＭＳ Ｐゴシック" charset="0"/>
                <a:cs typeface="ＭＳ Ｐゴシック" charset="0"/>
              </a:rPr>
              <a:t>Genatmicin</a:t>
            </a:r>
            <a:endParaRPr lang="en-GB" b="1" dirty="0" smtClean="0">
              <a:ea typeface="ＭＳ Ｐゴシック" charset="0"/>
              <a:cs typeface="ＭＳ Ｐゴシック" charset="0"/>
            </a:endParaRPr>
          </a:p>
          <a:p>
            <a:pPr marL="0" indent="0" algn="ctr">
              <a:buNone/>
            </a:pPr>
            <a:r>
              <a:rPr lang="en-GB" b="1" dirty="0" smtClean="0">
                <a:ea typeface="ＭＳ Ｐゴシック" charset="0"/>
                <a:cs typeface="ＭＳ Ｐゴシック" charset="0"/>
              </a:rPr>
              <a:t>Susceptible to </a:t>
            </a:r>
            <a:r>
              <a:rPr lang="en-GB" b="1" dirty="0" err="1" smtClean="0">
                <a:ea typeface="ＭＳ Ｐゴシック" charset="0"/>
                <a:cs typeface="ＭＳ Ｐゴシック" charset="0"/>
              </a:rPr>
              <a:t>Nitrofurantoin</a:t>
            </a:r>
            <a:r>
              <a:rPr lang="en-GB" b="1" dirty="0" smtClean="0">
                <a:ea typeface="ＭＳ Ｐゴシック" charset="0"/>
                <a:cs typeface="ＭＳ Ｐゴシック" charset="0"/>
              </a:rPr>
              <a:t> and </a:t>
            </a:r>
            <a:r>
              <a:rPr lang="en-GB" b="1" dirty="0" err="1" smtClean="0">
                <a:ea typeface="ＭＳ Ｐゴシック" charset="0"/>
                <a:cs typeface="ＭＳ Ｐゴシック" charset="0"/>
              </a:rPr>
              <a:t>Fosfomycin</a:t>
            </a:r>
            <a:endParaRPr lang="en-GB" b="1" dirty="0" smtClean="0">
              <a:ea typeface="ＭＳ Ｐゴシック" charset="0"/>
              <a:cs typeface="ＭＳ Ｐゴシック" charset="0"/>
            </a:endParaRPr>
          </a:p>
          <a:p>
            <a:pPr marL="0" indent="0" algn="ctr">
              <a:buNone/>
            </a:pPr>
            <a:endParaRPr lang="en-GB" sz="2800" b="1" dirty="0">
              <a:ea typeface="ＭＳ Ｐゴシック" charset="0"/>
              <a:cs typeface="ＭＳ Ｐゴシック" charset="0"/>
            </a:endParaRPr>
          </a:p>
        </p:txBody>
      </p:sp>
    </p:spTree>
    <p:extLst>
      <p:ext uri="{BB962C8B-B14F-4D97-AF65-F5344CB8AC3E}">
        <p14:creationId xmlns:p14="http://schemas.microsoft.com/office/powerpoint/2010/main" val="40924440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9036496" cy="1340768"/>
          </a:xfrm>
        </p:spPr>
        <p:txBody>
          <a:bodyPr>
            <a:normAutofit/>
          </a:bodyPr>
          <a:lstStyle/>
          <a:p>
            <a:pPr algn="ctr"/>
            <a:r>
              <a:rPr lang="en-US" sz="4000" dirty="0" smtClean="0"/>
              <a:t>Not Urinary Tract Infection </a:t>
            </a:r>
            <a:endParaRPr lang="en-US" sz="4000" b="1" dirty="0"/>
          </a:p>
        </p:txBody>
      </p:sp>
      <p:sp>
        <p:nvSpPr>
          <p:cNvPr id="3" name="Content Placeholder 2"/>
          <p:cNvSpPr>
            <a:spLocks noGrp="1"/>
          </p:cNvSpPr>
          <p:nvPr>
            <p:ph idx="1"/>
          </p:nvPr>
        </p:nvSpPr>
        <p:spPr>
          <a:xfrm>
            <a:off x="107505" y="1772816"/>
            <a:ext cx="8928992" cy="4176464"/>
          </a:xfrm>
        </p:spPr>
        <p:txBody>
          <a:bodyPr/>
          <a:lstStyle/>
          <a:p>
            <a:pPr marL="0" indent="0" algn="ctr" eaLnBrk="1" hangingPunct="1">
              <a:buNone/>
            </a:pPr>
            <a:r>
              <a:rPr lang="en-GB" b="1" dirty="0" smtClean="0">
                <a:ea typeface="ＭＳ Ｐゴシック" charset="0"/>
                <a:cs typeface="ＭＳ Ｐゴシック" charset="0"/>
              </a:rPr>
              <a:t>Asymptomatic </a:t>
            </a:r>
            <a:r>
              <a:rPr lang="en-GB" b="1" dirty="0" err="1" smtClean="0">
                <a:ea typeface="ＭＳ Ｐゴシック" charset="0"/>
                <a:cs typeface="ＭＳ Ｐゴシック" charset="0"/>
              </a:rPr>
              <a:t>bacteriuria</a:t>
            </a:r>
            <a:endParaRPr lang="en-GB" b="1" dirty="0" smtClean="0">
              <a:ea typeface="ＭＳ Ｐゴシック" charset="0"/>
              <a:cs typeface="ＭＳ Ｐゴシック" charset="0"/>
            </a:endParaRPr>
          </a:p>
          <a:p>
            <a:pPr marL="0" indent="0" algn="ctr" eaLnBrk="1" hangingPunct="1">
              <a:buNone/>
            </a:pPr>
            <a:r>
              <a:rPr lang="en-GB" b="1" dirty="0" smtClean="0">
                <a:ea typeface="ＭＳ Ｐゴシック" charset="0"/>
                <a:cs typeface="ＭＳ Ｐゴシック" charset="0"/>
              </a:rPr>
              <a:t>Very common </a:t>
            </a:r>
          </a:p>
          <a:p>
            <a:pPr marL="0" indent="0" algn="ctr" eaLnBrk="1" hangingPunct="1">
              <a:buNone/>
            </a:pPr>
            <a:r>
              <a:rPr lang="en-GB" b="1" dirty="0" smtClean="0">
                <a:ea typeface="ＭＳ Ｐゴシック" charset="0"/>
                <a:cs typeface="ＭＳ Ｐゴシック" charset="0"/>
              </a:rPr>
              <a:t>More common as one ages (males and females)</a:t>
            </a:r>
          </a:p>
          <a:p>
            <a:pPr marL="0" indent="0" algn="ctr" eaLnBrk="1" hangingPunct="1">
              <a:buNone/>
            </a:pPr>
            <a:r>
              <a:rPr lang="en-GB" b="1" dirty="0" smtClean="0">
                <a:ea typeface="ＭＳ Ｐゴシック" charset="0"/>
                <a:cs typeface="ＭＳ Ｐゴシック" charset="0"/>
              </a:rPr>
              <a:t>Best left alone</a:t>
            </a:r>
          </a:p>
          <a:p>
            <a:pPr marL="0" indent="0" algn="ctr" eaLnBrk="1" hangingPunct="1">
              <a:buNone/>
            </a:pPr>
            <a:r>
              <a:rPr lang="en-GB" b="1" dirty="0" smtClean="0">
                <a:ea typeface="ＭＳ Ｐゴシック" charset="0"/>
                <a:cs typeface="ＭＳ Ｐゴシック" charset="0"/>
              </a:rPr>
              <a:t>Even better don’t do the dip stick and don</a:t>
            </a:r>
            <a:r>
              <a:rPr lang="mr-IN" b="1" dirty="0" smtClean="0">
                <a:ea typeface="ＭＳ Ｐゴシック" charset="0"/>
                <a:cs typeface="ＭＳ Ｐゴシック" charset="0"/>
              </a:rPr>
              <a:t>’</a:t>
            </a:r>
            <a:r>
              <a:rPr lang="en-GB" b="1" dirty="0" smtClean="0">
                <a:ea typeface="ＭＳ Ｐゴシック" charset="0"/>
                <a:cs typeface="ＭＳ Ｐゴシック" charset="0"/>
              </a:rPr>
              <a:t>t send the urine culture </a:t>
            </a:r>
          </a:p>
          <a:p>
            <a:pPr marL="0" indent="0" algn="ctr" eaLnBrk="1" hangingPunct="1">
              <a:buNone/>
            </a:pPr>
            <a:endParaRPr lang="en-GB" b="1" dirty="0">
              <a:ea typeface="ＭＳ Ｐゴシック" charset="0"/>
              <a:cs typeface="ＭＳ Ｐゴシック" charset="0"/>
            </a:endParaRPr>
          </a:p>
          <a:p>
            <a:pPr marL="0" indent="0" algn="ctr" eaLnBrk="1" hangingPunct="1">
              <a:buNone/>
            </a:pPr>
            <a:r>
              <a:rPr lang="en-GB" b="1" dirty="0" smtClean="0">
                <a:ea typeface="ＭＳ Ｐゴシック" charset="0"/>
                <a:cs typeface="ＭＳ Ｐゴシック" charset="0"/>
              </a:rPr>
              <a:t>Problems of treatment: </a:t>
            </a:r>
            <a:r>
              <a:rPr lang="en-GB" b="1" i="1" dirty="0" smtClean="0">
                <a:ea typeface="ＭＳ Ｐゴシック" charset="0"/>
                <a:cs typeface="ＭＳ Ｐゴシック" charset="0"/>
              </a:rPr>
              <a:t>C. </a:t>
            </a:r>
            <a:r>
              <a:rPr lang="en-GB" b="1" i="1" dirty="0" err="1" smtClean="0">
                <a:ea typeface="ＭＳ Ｐゴシック" charset="0"/>
                <a:cs typeface="ＭＳ Ｐゴシック" charset="0"/>
              </a:rPr>
              <a:t>difficile</a:t>
            </a:r>
            <a:r>
              <a:rPr lang="en-GB" b="1" i="1" dirty="0">
                <a:ea typeface="ＭＳ Ｐゴシック" charset="0"/>
                <a:cs typeface="ＭＳ Ｐゴシック" charset="0"/>
              </a:rPr>
              <a:t> </a:t>
            </a:r>
            <a:r>
              <a:rPr lang="en-GB" b="1" i="1" dirty="0" smtClean="0">
                <a:ea typeface="ＭＳ Ｐゴシック" charset="0"/>
                <a:cs typeface="ＭＳ Ｐゴシック" charset="0"/>
              </a:rPr>
              <a:t>/ </a:t>
            </a:r>
            <a:r>
              <a:rPr lang="en-GB" b="1" dirty="0" smtClean="0">
                <a:ea typeface="ＭＳ Ｐゴシック" charset="0"/>
                <a:cs typeface="ＭＳ Ｐゴシック" charset="0"/>
              </a:rPr>
              <a:t>Thrush</a:t>
            </a:r>
            <a:r>
              <a:rPr lang="en-GB" b="1" dirty="0">
                <a:ea typeface="ＭＳ Ｐゴシック" charset="0"/>
                <a:cs typeface="ＭＳ Ｐゴシック" charset="0"/>
              </a:rPr>
              <a:t> </a:t>
            </a:r>
            <a:r>
              <a:rPr lang="en-GB" b="1" dirty="0" smtClean="0">
                <a:ea typeface="ＭＳ Ｐゴシック" charset="0"/>
                <a:cs typeface="ＭＳ Ｐゴシック" charset="0"/>
              </a:rPr>
              <a:t>/ Antibiotic rash</a:t>
            </a:r>
          </a:p>
          <a:p>
            <a:pPr marL="0" indent="0" algn="ctr" eaLnBrk="1" hangingPunct="1">
              <a:buNone/>
            </a:pPr>
            <a:endParaRPr lang="en-GB" b="1" dirty="0" smtClean="0">
              <a:ea typeface="ＭＳ Ｐゴシック" charset="0"/>
              <a:cs typeface="ＭＳ Ｐゴシック" charset="0"/>
            </a:endParaRPr>
          </a:p>
        </p:txBody>
      </p:sp>
    </p:spTree>
    <p:extLst>
      <p:ext uri="{BB962C8B-B14F-4D97-AF65-F5344CB8AC3E}">
        <p14:creationId xmlns:p14="http://schemas.microsoft.com/office/powerpoint/2010/main" val="39301084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9036496" cy="1340768"/>
          </a:xfrm>
        </p:spPr>
        <p:txBody>
          <a:bodyPr>
            <a:normAutofit/>
          </a:bodyPr>
          <a:lstStyle/>
          <a:p>
            <a:pPr algn="ctr"/>
            <a:r>
              <a:rPr lang="en-US" sz="4000" dirty="0" smtClean="0"/>
              <a:t>Asymptomatic </a:t>
            </a:r>
            <a:r>
              <a:rPr lang="en-US" sz="4000" dirty="0" err="1" smtClean="0"/>
              <a:t>Bacteriuria</a:t>
            </a:r>
            <a:r>
              <a:rPr lang="en-US" sz="4000" dirty="0" smtClean="0"/>
              <a:t> in Pregnancy</a:t>
            </a:r>
            <a:endParaRPr lang="en-US" sz="4000" b="1" dirty="0"/>
          </a:p>
        </p:txBody>
      </p:sp>
      <p:sp>
        <p:nvSpPr>
          <p:cNvPr id="3" name="Content Placeholder 2"/>
          <p:cNvSpPr>
            <a:spLocks noGrp="1"/>
          </p:cNvSpPr>
          <p:nvPr>
            <p:ph idx="1"/>
          </p:nvPr>
        </p:nvSpPr>
        <p:spPr>
          <a:xfrm>
            <a:off x="0" y="1772816"/>
            <a:ext cx="9144000" cy="4176464"/>
          </a:xfrm>
        </p:spPr>
        <p:txBody>
          <a:bodyPr/>
          <a:lstStyle/>
          <a:p>
            <a:pPr marL="0" indent="0" algn="ctr" eaLnBrk="1" hangingPunct="1">
              <a:buNone/>
            </a:pPr>
            <a:endParaRPr lang="en-GB" b="1" dirty="0" smtClean="0">
              <a:ea typeface="ＭＳ Ｐゴシック" charset="0"/>
              <a:cs typeface="ＭＳ Ｐゴシック" charset="0"/>
            </a:endParaRPr>
          </a:p>
          <a:p>
            <a:pPr marL="0" indent="0" algn="ctr" eaLnBrk="1" hangingPunct="1">
              <a:buNone/>
            </a:pPr>
            <a:r>
              <a:rPr lang="en-GB" b="1" dirty="0" smtClean="0">
                <a:ea typeface="ＭＳ Ｐゴシック" charset="0"/>
                <a:cs typeface="ＭＳ Ｐゴシック" charset="0"/>
              </a:rPr>
              <a:t>Current practice is to treat if confirmed </a:t>
            </a:r>
          </a:p>
          <a:p>
            <a:pPr marL="0" indent="0" algn="ctr" eaLnBrk="1" hangingPunct="1">
              <a:buNone/>
            </a:pPr>
            <a:endParaRPr lang="en-GB" b="1" dirty="0">
              <a:ea typeface="ＭＳ Ｐゴシック" charset="0"/>
              <a:cs typeface="ＭＳ Ｐゴシック" charset="0"/>
            </a:endParaRPr>
          </a:p>
          <a:p>
            <a:pPr marL="0" indent="0" algn="ctr" eaLnBrk="1" hangingPunct="1">
              <a:buNone/>
            </a:pPr>
            <a:r>
              <a:rPr lang="en-GB" b="1" dirty="0" smtClean="0">
                <a:ea typeface="ＭＳ Ｐゴシック" charset="0"/>
                <a:cs typeface="ＭＳ Ｐゴシック" charset="0"/>
              </a:rPr>
              <a:t>A recent Dutch paper raises a question</a:t>
            </a:r>
          </a:p>
          <a:p>
            <a:pPr marL="0" indent="0" algn="ctr">
              <a:buNone/>
            </a:pPr>
            <a:r>
              <a:rPr lang="en-GB" dirty="0" smtClean="0"/>
              <a:t>“In </a:t>
            </a:r>
            <a:r>
              <a:rPr lang="en-GB" dirty="0"/>
              <a:t>women with an uncomplicated singleton pregnancy, asymptomatic </a:t>
            </a:r>
            <a:r>
              <a:rPr lang="en-GB" dirty="0" err="1"/>
              <a:t>bacteriuria</a:t>
            </a:r>
            <a:r>
              <a:rPr lang="en-GB" dirty="0"/>
              <a:t> is </a:t>
            </a:r>
            <a:r>
              <a:rPr lang="en-GB" b="1" dirty="0"/>
              <a:t>not associated with preterm birth</a:t>
            </a:r>
            <a:r>
              <a:rPr lang="en-GB" dirty="0"/>
              <a:t>. Asymptomatic </a:t>
            </a:r>
            <a:r>
              <a:rPr lang="en-GB" dirty="0" err="1"/>
              <a:t>bacteriuria</a:t>
            </a:r>
            <a:r>
              <a:rPr lang="en-GB" dirty="0"/>
              <a:t> showed </a:t>
            </a:r>
            <a:r>
              <a:rPr lang="en-GB" b="1" dirty="0"/>
              <a:t>a significant association with pyelonephritis</a:t>
            </a:r>
            <a:r>
              <a:rPr lang="en-GB" dirty="0"/>
              <a:t>, but the absolute risk of pyelonephritis in untreated asymptomatic </a:t>
            </a:r>
            <a:r>
              <a:rPr lang="en-GB" dirty="0" err="1"/>
              <a:t>bacteriuria</a:t>
            </a:r>
            <a:r>
              <a:rPr lang="en-GB" dirty="0"/>
              <a:t> is </a:t>
            </a:r>
            <a:r>
              <a:rPr lang="en-GB" b="1" dirty="0"/>
              <a:t>low</a:t>
            </a:r>
            <a:r>
              <a:rPr lang="en-GB" dirty="0"/>
              <a:t>. These findings question a routine screen-treat-policy for asymptomatic </a:t>
            </a:r>
            <a:r>
              <a:rPr lang="en-GB" dirty="0" err="1"/>
              <a:t>bacteriuria</a:t>
            </a:r>
            <a:r>
              <a:rPr lang="en-GB" dirty="0"/>
              <a:t> in pregnancy</a:t>
            </a:r>
            <a:r>
              <a:rPr lang="en-GB" dirty="0" smtClean="0"/>
              <a:t>.”</a:t>
            </a:r>
            <a:endParaRPr lang="en-GB" dirty="0"/>
          </a:p>
          <a:p>
            <a:pPr marL="0" indent="0" algn="just" eaLnBrk="1" hangingPunct="1">
              <a:buNone/>
            </a:pPr>
            <a:endParaRPr lang="en-GB" b="1" dirty="0" smtClean="0">
              <a:ea typeface="ＭＳ Ｐゴシック" charset="0"/>
              <a:cs typeface="ＭＳ Ｐゴシック" charset="0"/>
            </a:endParaRPr>
          </a:p>
          <a:p>
            <a:pPr marL="0" indent="0" algn="ctr" eaLnBrk="1" hangingPunct="1">
              <a:buNone/>
            </a:pPr>
            <a:endParaRPr lang="en-GB" b="1" dirty="0">
              <a:ea typeface="ＭＳ Ｐゴシック" charset="0"/>
              <a:cs typeface="ＭＳ Ｐゴシック" charset="0"/>
            </a:endParaRPr>
          </a:p>
          <a:p>
            <a:pPr marL="0" indent="0" algn="ctr" eaLnBrk="1" hangingPunct="1">
              <a:buNone/>
            </a:pPr>
            <a:endParaRPr lang="en-GB" b="1" dirty="0" smtClean="0">
              <a:ea typeface="ＭＳ Ｐゴシック" charset="0"/>
              <a:cs typeface="ＭＳ Ｐゴシック" charset="0"/>
            </a:endParaRPr>
          </a:p>
          <a:p>
            <a:pPr marL="0" indent="0" algn="ctr" eaLnBrk="1" hangingPunct="1">
              <a:buNone/>
            </a:pPr>
            <a:endParaRPr lang="en-GB" b="1" dirty="0" smtClean="0">
              <a:ea typeface="ＭＳ Ｐゴシック" charset="0"/>
              <a:cs typeface="ＭＳ Ｐゴシック" charset="0"/>
            </a:endParaRPr>
          </a:p>
        </p:txBody>
      </p:sp>
    </p:spTree>
    <p:extLst>
      <p:ext uri="{BB962C8B-B14F-4D97-AF65-F5344CB8AC3E}">
        <p14:creationId xmlns:p14="http://schemas.microsoft.com/office/powerpoint/2010/main" val="11641863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9036496" cy="1340768"/>
          </a:xfrm>
        </p:spPr>
        <p:txBody>
          <a:bodyPr>
            <a:normAutofit/>
          </a:bodyPr>
          <a:lstStyle/>
          <a:p>
            <a:pPr algn="ctr"/>
            <a:r>
              <a:rPr lang="en-US" sz="4000" dirty="0" smtClean="0"/>
              <a:t>Treating Urinary Tract Infection</a:t>
            </a:r>
            <a:endParaRPr lang="en-US" sz="4000" b="1" dirty="0"/>
          </a:p>
        </p:txBody>
      </p:sp>
      <p:pic>
        <p:nvPicPr>
          <p:cNvPr id="9" name="Picture 8"/>
          <p:cNvPicPr>
            <a:picLocks noChangeAspect="1"/>
          </p:cNvPicPr>
          <p:nvPr/>
        </p:nvPicPr>
        <p:blipFill>
          <a:blip r:embed="rId3"/>
          <a:stretch>
            <a:fillRect/>
          </a:stretch>
        </p:blipFill>
        <p:spPr>
          <a:xfrm>
            <a:off x="739671" y="1916832"/>
            <a:ext cx="7557156" cy="3745957"/>
          </a:xfrm>
          <a:prstGeom prst="rect">
            <a:avLst/>
          </a:prstGeom>
        </p:spPr>
      </p:pic>
    </p:spTree>
    <p:extLst>
      <p:ext uri="{BB962C8B-B14F-4D97-AF65-F5344CB8AC3E}">
        <p14:creationId xmlns:p14="http://schemas.microsoft.com/office/powerpoint/2010/main" val="9720548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9036496" cy="1340768"/>
          </a:xfrm>
        </p:spPr>
        <p:txBody>
          <a:bodyPr>
            <a:normAutofit/>
          </a:bodyPr>
          <a:lstStyle/>
          <a:p>
            <a:pPr algn="ctr"/>
            <a:r>
              <a:rPr lang="en-US" sz="4000" dirty="0" smtClean="0"/>
              <a:t>Treating Urinary Tract Infection</a:t>
            </a:r>
            <a:endParaRPr lang="en-US" sz="4000" b="1" dirty="0"/>
          </a:p>
        </p:txBody>
      </p:sp>
      <p:pic>
        <p:nvPicPr>
          <p:cNvPr id="8" name="Picture 7"/>
          <p:cNvPicPr>
            <a:picLocks noChangeAspect="1"/>
          </p:cNvPicPr>
          <p:nvPr/>
        </p:nvPicPr>
        <p:blipFill>
          <a:blip r:embed="rId3"/>
          <a:stretch>
            <a:fillRect/>
          </a:stretch>
        </p:blipFill>
        <p:spPr>
          <a:xfrm>
            <a:off x="108521" y="1844824"/>
            <a:ext cx="8927976" cy="4215451"/>
          </a:xfrm>
          <a:prstGeom prst="rect">
            <a:avLst/>
          </a:prstGeom>
        </p:spPr>
      </p:pic>
    </p:spTree>
    <p:extLst>
      <p:ext uri="{BB962C8B-B14F-4D97-AF65-F5344CB8AC3E}">
        <p14:creationId xmlns:p14="http://schemas.microsoft.com/office/powerpoint/2010/main" val="17268368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9036496" cy="1340768"/>
          </a:xfrm>
        </p:spPr>
        <p:txBody>
          <a:bodyPr>
            <a:normAutofit/>
          </a:bodyPr>
          <a:lstStyle/>
          <a:p>
            <a:pPr algn="ctr"/>
            <a:r>
              <a:rPr lang="en-US" sz="4000" dirty="0" smtClean="0"/>
              <a:t>Treating Urinary Tract Infection</a:t>
            </a:r>
            <a:endParaRPr lang="en-US" sz="4000" b="1" dirty="0"/>
          </a:p>
        </p:txBody>
      </p:sp>
      <p:pic>
        <p:nvPicPr>
          <p:cNvPr id="7" name="Picture 6"/>
          <p:cNvPicPr>
            <a:picLocks noChangeAspect="1"/>
          </p:cNvPicPr>
          <p:nvPr/>
        </p:nvPicPr>
        <p:blipFill>
          <a:blip r:embed="rId3"/>
          <a:stretch>
            <a:fillRect/>
          </a:stretch>
        </p:blipFill>
        <p:spPr>
          <a:xfrm>
            <a:off x="233595" y="2852936"/>
            <a:ext cx="8569308" cy="2147440"/>
          </a:xfrm>
          <a:prstGeom prst="rect">
            <a:avLst/>
          </a:prstGeom>
        </p:spPr>
      </p:pic>
    </p:spTree>
    <p:extLst>
      <p:ext uri="{BB962C8B-B14F-4D97-AF65-F5344CB8AC3E}">
        <p14:creationId xmlns:p14="http://schemas.microsoft.com/office/powerpoint/2010/main" val="20005826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036496" cy="1628799"/>
          </a:xfrm>
        </p:spPr>
        <p:txBody>
          <a:bodyPr>
            <a:normAutofit/>
          </a:bodyPr>
          <a:lstStyle/>
          <a:p>
            <a:pPr algn="ctr"/>
            <a:r>
              <a:rPr lang="en-US" sz="4000" b="1" dirty="0" smtClean="0"/>
              <a:t>Summary</a:t>
            </a:r>
            <a:endParaRPr lang="en-US" sz="4000" b="1" dirty="0"/>
          </a:p>
        </p:txBody>
      </p:sp>
      <p:sp>
        <p:nvSpPr>
          <p:cNvPr id="3" name="Content Placeholder 2"/>
          <p:cNvSpPr>
            <a:spLocks noGrp="1"/>
          </p:cNvSpPr>
          <p:nvPr>
            <p:ph idx="1"/>
          </p:nvPr>
        </p:nvSpPr>
        <p:spPr>
          <a:xfrm>
            <a:off x="179512" y="1916832"/>
            <a:ext cx="8712968" cy="4248472"/>
          </a:xfrm>
        </p:spPr>
        <p:txBody>
          <a:bodyPr/>
          <a:lstStyle/>
          <a:p>
            <a:pPr marL="533400" indent="-533400" algn="ctr"/>
            <a:r>
              <a:rPr lang="en-GB" b="1" dirty="0" smtClean="0">
                <a:ea typeface="ＭＳ Ｐゴシック" charset="0"/>
                <a:cs typeface="ＭＳ Ｐゴシック" charset="0"/>
              </a:rPr>
              <a:t>Clean Safe Care (Hand </a:t>
            </a:r>
            <a:r>
              <a:rPr lang="en-GB" b="1" dirty="0">
                <a:ea typeface="ＭＳ Ｐゴシック" charset="0"/>
                <a:cs typeface="ＭＳ Ｐゴシック" charset="0"/>
              </a:rPr>
              <a:t>hygiene </a:t>
            </a:r>
            <a:r>
              <a:rPr lang="en-GB" b="1" dirty="0" smtClean="0">
                <a:ea typeface="ＭＳ Ｐゴシック" charset="0"/>
                <a:cs typeface="ＭＳ Ｐゴシック" charset="0"/>
              </a:rPr>
              <a:t>&amp; other stuff) </a:t>
            </a:r>
          </a:p>
          <a:p>
            <a:pPr marL="533400" indent="-533400" algn="ctr"/>
            <a:r>
              <a:rPr lang="en-GB" b="1" dirty="0" smtClean="0">
                <a:ea typeface="ＭＳ Ｐゴシック" charset="0"/>
                <a:cs typeface="ＭＳ Ｐゴシック" charset="0"/>
              </a:rPr>
              <a:t>CPE is bad</a:t>
            </a:r>
          </a:p>
          <a:p>
            <a:pPr marL="533400" indent="-533400" algn="ctr"/>
            <a:r>
              <a:rPr lang="en-GB" b="1" dirty="0" smtClean="0">
                <a:ea typeface="ＭＳ Ｐゴシック" charset="0"/>
                <a:cs typeface="ＭＳ Ｐゴシック" charset="0"/>
              </a:rPr>
              <a:t>Urine Dip Sticks are a curse </a:t>
            </a:r>
          </a:p>
          <a:p>
            <a:pPr marL="533400" indent="-533400" algn="ctr"/>
            <a:r>
              <a:rPr lang="en-GB" b="1" dirty="0" smtClean="0">
                <a:ea typeface="ＭＳ Ｐゴシック" charset="0"/>
                <a:cs typeface="ＭＳ Ｐゴシック" charset="0"/>
              </a:rPr>
              <a:t>Urine culture is mostly not a useful way to diagnose urinary tract infection </a:t>
            </a:r>
          </a:p>
          <a:p>
            <a:pPr marL="533400" indent="-533400" algn="ctr"/>
            <a:r>
              <a:rPr lang="en-GB" b="1" dirty="0" smtClean="0">
                <a:ea typeface="ＭＳ Ｐゴシック" charset="0"/>
                <a:cs typeface="ＭＳ Ｐゴシック" charset="0"/>
              </a:rPr>
              <a:t>Breaking the “just in case” mould   </a:t>
            </a:r>
          </a:p>
          <a:p>
            <a:pPr marL="533400" indent="-533400" algn="ctr"/>
            <a:r>
              <a:rPr lang="en-GB" b="1" dirty="0">
                <a:ea typeface="ＭＳ Ｐゴシック" charset="0"/>
                <a:cs typeface="ＭＳ Ｐゴシック" charset="0"/>
              </a:rPr>
              <a:t>We are this close to having untreatable </a:t>
            </a:r>
            <a:r>
              <a:rPr lang="en-GB" b="1" dirty="0" smtClean="0">
                <a:ea typeface="ＭＳ Ｐゴシック" charset="0"/>
                <a:cs typeface="ＭＳ Ｐゴシック" charset="0"/>
              </a:rPr>
              <a:t>infections</a:t>
            </a:r>
          </a:p>
          <a:p>
            <a:pPr marL="533400" indent="-533400" algn="ctr"/>
            <a:r>
              <a:rPr lang="en-GB" b="1" dirty="0" smtClean="0">
                <a:ea typeface="ＭＳ Ｐゴシック" charset="0"/>
                <a:cs typeface="ＭＳ Ｐゴシック" charset="0"/>
              </a:rPr>
              <a:t>Do more HIV tests /Beware of dubious </a:t>
            </a:r>
            <a:r>
              <a:rPr lang="en-GB" b="1" smtClean="0">
                <a:ea typeface="ＭＳ Ｐゴシック" charset="0"/>
                <a:cs typeface="ＭＳ Ｐゴシック" charset="0"/>
              </a:rPr>
              <a:t>lab tests</a:t>
            </a:r>
            <a:endParaRPr lang="en-GB" b="1" dirty="0" smtClean="0">
              <a:ea typeface="ＭＳ Ｐゴシック" charset="0"/>
              <a:cs typeface="ＭＳ Ｐゴシック" charset="0"/>
            </a:endParaRPr>
          </a:p>
          <a:p>
            <a:pPr marL="533400" indent="-533400" algn="ctr"/>
            <a:r>
              <a:rPr lang="en-GB" b="1" dirty="0" err="1" smtClean="0">
                <a:ea typeface="ＭＳ Ｐゴシック" charset="0"/>
                <a:cs typeface="ＭＳ Ｐゴシック" charset="0"/>
              </a:rPr>
              <a:t>Shigella</a:t>
            </a:r>
            <a:r>
              <a:rPr lang="en-GB" b="1" dirty="0" smtClean="0">
                <a:ea typeface="ＭＳ Ｐゴシック" charset="0"/>
                <a:cs typeface="ＭＳ Ｐゴシック" charset="0"/>
              </a:rPr>
              <a:t> is not what it used to be  (think MSM)</a:t>
            </a:r>
          </a:p>
          <a:p>
            <a:pPr marL="533400" indent="-533400" algn="ctr"/>
            <a:endParaRPr lang="en-GB" sz="2800" b="1" dirty="0" smtClean="0">
              <a:ea typeface="ＭＳ Ｐゴシック" charset="0"/>
              <a:cs typeface="ＭＳ Ｐゴシック" charset="0"/>
            </a:endParaRPr>
          </a:p>
        </p:txBody>
      </p:sp>
    </p:spTree>
    <p:extLst>
      <p:ext uri="{BB962C8B-B14F-4D97-AF65-F5344CB8AC3E}">
        <p14:creationId xmlns:p14="http://schemas.microsoft.com/office/powerpoint/2010/main" val="17708518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9036496" cy="1340768"/>
          </a:xfrm>
        </p:spPr>
        <p:txBody>
          <a:bodyPr>
            <a:normAutofit/>
          </a:bodyPr>
          <a:lstStyle/>
          <a:p>
            <a:pPr algn="ctr"/>
            <a:r>
              <a:rPr lang="en-US" sz="4000" dirty="0" smtClean="0"/>
              <a:t>Treating Urinary Tract Infection</a:t>
            </a:r>
            <a:endParaRPr lang="en-US" sz="4000" b="1" dirty="0"/>
          </a:p>
        </p:txBody>
      </p:sp>
      <p:pic>
        <p:nvPicPr>
          <p:cNvPr id="6" name="Picture 5"/>
          <p:cNvPicPr>
            <a:picLocks noChangeAspect="1"/>
          </p:cNvPicPr>
          <p:nvPr/>
        </p:nvPicPr>
        <p:blipFill>
          <a:blip r:embed="rId3"/>
          <a:stretch>
            <a:fillRect/>
          </a:stretch>
        </p:blipFill>
        <p:spPr>
          <a:xfrm>
            <a:off x="216024" y="2276872"/>
            <a:ext cx="8927976" cy="3214915"/>
          </a:xfrm>
          <a:prstGeom prst="rect">
            <a:avLst/>
          </a:prstGeom>
        </p:spPr>
      </p:pic>
    </p:spTree>
    <p:extLst>
      <p:ext uri="{BB962C8B-B14F-4D97-AF65-F5344CB8AC3E}">
        <p14:creationId xmlns:p14="http://schemas.microsoft.com/office/powerpoint/2010/main" val="7156327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9036496" cy="1340768"/>
          </a:xfrm>
        </p:spPr>
        <p:txBody>
          <a:bodyPr>
            <a:normAutofit/>
          </a:bodyPr>
          <a:lstStyle/>
          <a:p>
            <a:pPr algn="ctr"/>
            <a:r>
              <a:rPr lang="en-US" sz="4000" b="1" dirty="0" smtClean="0"/>
              <a:t>Cystitis - ? Ibuprofen </a:t>
            </a:r>
            <a:endParaRPr lang="en-US" sz="4000" b="1" dirty="0"/>
          </a:p>
        </p:txBody>
      </p:sp>
      <p:sp>
        <p:nvSpPr>
          <p:cNvPr id="3" name="Content Placeholder 2"/>
          <p:cNvSpPr>
            <a:spLocks noGrp="1"/>
          </p:cNvSpPr>
          <p:nvPr>
            <p:ph idx="1"/>
          </p:nvPr>
        </p:nvSpPr>
        <p:spPr>
          <a:xfrm>
            <a:off x="179512" y="1772816"/>
            <a:ext cx="8856984" cy="4176464"/>
          </a:xfrm>
        </p:spPr>
        <p:txBody>
          <a:bodyPr/>
          <a:lstStyle/>
          <a:p>
            <a:pPr marL="0" indent="0" algn="ctr" eaLnBrk="1" hangingPunct="1">
              <a:buNone/>
            </a:pPr>
            <a:endParaRPr lang="en-GB" b="1" dirty="0" smtClean="0">
              <a:ea typeface="ＭＳ Ｐゴシック" charset="0"/>
              <a:cs typeface="ＭＳ Ｐゴシック" charset="0"/>
            </a:endParaRPr>
          </a:p>
          <a:p>
            <a:pPr marL="0" indent="0" algn="ctr" eaLnBrk="1" hangingPunct="1">
              <a:buNone/>
            </a:pPr>
            <a:endParaRPr lang="en-GB" dirty="0">
              <a:ea typeface="ＭＳ Ｐゴシック" charset="0"/>
              <a:cs typeface="ＭＳ Ｐゴシック" charset="0"/>
            </a:endParaRPr>
          </a:p>
          <a:p>
            <a:pPr marL="0" indent="0" algn="ctr" eaLnBrk="1" hangingPunct="1">
              <a:buNone/>
            </a:pPr>
            <a:r>
              <a:rPr lang="en-GB" dirty="0" smtClean="0">
                <a:ea typeface="ＭＳ Ｐゴシック" charset="0"/>
                <a:cs typeface="ＭＳ Ｐゴシック" charset="0"/>
              </a:rPr>
              <a:t>SATIN Study (NUIG)</a:t>
            </a:r>
          </a:p>
          <a:p>
            <a:pPr marL="0" indent="0" algn="ctr" eaLnBrk="1" hangingPunct="1">
              <a:buNone/>
            </a:pPr>
            <a:r>
              <a:rPr lang="en-GB" b="1" dirty="0" smtClean="0">
                <a:ea typeface="ＭＳ Ｐゴシック" charset="0"/>
                <a:cs typeface="ＭＳ Ｐゴシック" charset="0"/>
              </a:rPr>
              <a:t>S</a:t>
            </a:r>
            <a:r>
              <a:rPr lang="en-GB" dirty="0" smtClean="0">
                <a:ea typeface="ＭＳ Ｐゴシック" charset="0"/>
                <a:cs typeface="ＭＳ Ｐゴシック" charset="0"/>
              </a:rPr>
              <a:t>ymptomatic versus </a:t>
            </a:r>
            <a:r>
              <a:rPr lang="en-GB" b="1" dirty="0" smtClean="0">
                <a:ea typeface="ＭＳ Ｐゴシック" charset="0"/>
                <a:cs typeface="ＭＳ Ｐゴシック" charset="0"/>
              </a:rPr>
              <a:t>A</a:t>
            </a:r>
            <a:r>
              <a:rPr lang="en-GB" dirty="0" smtClean="0">
                <a:ea typeface="ＭＳ Ｐゴシック" charset="0"/>
                <a:cs typeface="ＭＳ Ｐゴシック" charset="0"/>
              </a:rPr>
              <a:t>ntibiotic for Urinary </a:t>
            </a:r>
            <a:r>
              <a:rPr lang="en-GB" b="1" dirty="0" smtClean="0">
                <a:ea typeface="ＭＳ Ｐゴシック" charset="0"/>
                <a:cs typeface="ＭＳ Ｐゴシック" charset="0"/>
              </a:rPr>
              <a:t>T</a:t>
            </a:r>
            <a:r>
              <a:rPr lang="en-GB" dirty="0" smtClean="0">
                <a:ea typeface="ＭＳ Ｐゴシック" charset="0"/>
                <a:cs typeface="ＭＳ Ｐゴシック" charset="0"/>
              </a:rPr>
              <a:t>ract </a:t>
            </a:r>
            <a:r>
              <a:rPr lang="en-GB" b="1" dirty="0" err="1" smtClean="0">
                <a:ea typeface="ＭＳ Ｐゴシック" charset="0"/>
                <a:cs typeface="ＭＳ Ｐゴシック" charset="0"/>
              </a:rPr>
              <a:t>IN</a:t>
            </a:r>
            <a:r>
              <a:rPr lang="en-GB" dirty="0" err="1" smtClean="0">
                <a:ea typeface="ＭＳ Ｐゴシック" charset="0"/>
                <a:cs typeface="ＭＳ Ｐゴシック" charset="0"/>
              </a:rPr>
              <a:t>fection</a:t>
            </a:r>
            <a:endParaRPr lang="en-GB" dirty="0" smtClean="0">
              <a:ea typeface="ＭＳ Ｐゴシック" charset="0"/>
              <a:cs typeface="ＭＳ Ｐゴシック" charset="0"/>
            </a:endParaRPr>
          </a:p>
          <a:p>
            <a:pPr marL="0" indent="0" algn="ctr" eaLnBrk="1" hangingPunct="1">
              <a:buNone/>
            </a:pPr>
            <a:r>
              <a:rPr lang="en-GB" dirty="0" smtClean="0">
                <a:ea typeface="ＭＳ Ｐゴシック" charset="0"/>
                <a:cs typeface="ＭＳ Ｐゴシック" charset="0"/>
              </a:rPr>
              <a:t>(</a:t>
            </a:r>
            <a:r>
              <a:rPr lang="en-GB" dirty="0" err="1" smtClean="0">
                <a:ea typeface="ＭＳ Ｐゴシック" charset="0"/>
                <a:cs typeface="ＭＳ Ｐゴシック" charset="0"/>
              </a:rPr>
              <a:t>Akke</a:t>
            </a:r>
            <a:r>
              <a:rPr lang="en-GB" dirty="0" smtClean="0">
                <a:ea typeface="ＭＳ Ｐゴシック" charset="0"/>
                <a:cs typeface="ＭＳ Ｐゴシック" charset="0"/>
              </a:rPr>
              <a:t> </a:t>
            </a:r>
            <a:r>
              <a:rPr lang="en-GB" dirty="0" err="1" smtClean="0">
                <a:ea typeface="ＭＳ Ｐゴシック" charset="0"/>
                <a:cs typeface="ＭＳ Ｐゴシック" charset="0"/>
              </a:rPr>
              <a:t>Velinga</a:t>
            </a:r>
            <a:r>
              <a:rPr lang="en-GB" dirty="0" smtClean="0">
                <a:ea typeface="ＭＳ Ｐゴシック" charset="0"/>
                <a:cs typeface="ＭＳ Ｐゴシック" charset="0"/>
              </a:rPr>
              <a:t> and Andrew Murphy et al. at NUIG) </a:t>
            </a:r>
          </a:p>
          <a:p>
            <a:pPr marL="0" indent="0" algn="ctr" eaLnBrk="1" hangingPunct="1">
              <a:buNone/>
            </a:pPr>
            <a:endParaRPr lang="en-GB" dirty="0" smtClean="0">
              <a:ea typeface="ＭＳ Ｐゴシック" charset="0"/>
              <a:cs typeface="ＭＳ Ｐゴシック" charset="0"/>
            </a:endParaRPr>
          </a:p>
          <a:p>
            <a:pPr marL="0" indent="0" algn="ctr" eaLnBrk="1" hangingPunct="1">
              <a:buNone/>
            </a:pPr>
            <a:r>
              <a:rPr lang="en-GB" dirty="0">
                <a:ea typeface="ＭＳ Ｐゴシック" charset="0"/>
                <a:cs typeface="ＭＳ Ｐゴシック" charset="0"/>
              </a:rPr>
              <a:t>I</a:t>
            </a:r>
            <a:r>
              <a:rPr lang="en-GB" dirty="0" smtClean="0">
                <a:ea typeface="ＭＳ Ｐゴシック" charset="0"/>
                <a:cs typeface="ＭＳ Ｐゴシック" charset="0"/>
              </a:rPr>
              <a:t>buprofen v </a:t>
            </a:r>
            <a:r>
              <a:rPr lang="en-GB" dirty="0" err="1">
                <a:ea typeface="ＭＳ Ｐゴシック" charset="0"/>
                <a:cs typeface="ＭＳ Ｐゴシック" charset="0"/>
              </a:rPr>
              <a:t>n</a:t>
            </a:r>
            <a:r>
              <a:rPr lang="en-GB" dirty="0" err="1" smtClean="0">
                <a:ea typeface="ＭＳ Ｐゴシック" charset="0"/>
                <a:cs typeface="ＭＳ Ｐゴシック" charset="0"/>
              </a:rPr>
              <a:t>itrofurantoin</a:t>
            </a:r>
            <a:r>
              <a:rPr lang="en-GB" dirty="0" smtClean="0">
                <a:ea typeface="ＭＳ Ｐゴシック" charset="0"/>
                <a:cs typeface="ＭＳ Ｐゴシック" charset="0"/>
              </a:rPr>
              <a:t> for cystitis in adult women</a:t>
            </a:r>
            <a:endParaRPr lang="en-GB" dirty="0">
              <a:ea typeface="ＭＳ Ｐゴシック" charset="0"/>
              <a:cs typeface="ＭＳ Ｐゴシック" charset="0"/>
            </a:endParaRPr>
          </a:p>
        </p:txBody>
      </p:sp>
    </p:spTree>
    <p:extLst>
      <p:ext uri="{BB962C8B-B14F-4D97-AF65-F5344CB8AC3E}">
        <p14:creationId xmlns:p14="http://schemas.microsoft.com/office/powerpoint/2010/main" val="12623089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327" y="1340768"/>
            <a:ext cx="8784976" cy="504056"/>
          </a:xfrm>
        </p:spPr>
        <p:txBody>
          <a:bodyPr>
            <a:noAutofit/>
          </a:bodyPr>
          <a:lstStyle/>
          <a:p>
            <a:pPr marL="0" lvl="0" indent="0" algn="l"/>
            <a:r>
              <a:rPr lang="en-US" sz="1600" dirty="0">
                <a:solidFill>
                  <a:srgbClr val="FF0000"/>
                </a:solidFill>
              </a:rPr>
              <a:t/>
            </a:r>
            <a:br>
              <a:rPr lang="en-US" sz="1600" dirty="0">
                <a:solidFill>
                  <a:srgbClr val="FF0000"/>
                </a:solidFill>
              </a:rPr>
            </a:br>
            <a:r>
              <a:rPr lang="en-US" sz="1600" dirty="0" smtClean="0">
                <a:solidFill>
                  <a:srgbClr val="002060"/>
                </a:solidFill>
              </a:rPr>
              <a:t/>
            </a:r>
            <a:br>
              <a:rPr lang="en-US" sz="1600" dirty="0" smtClean="0">
                <a:solidFill>
                  <a:srgbClr val="002060"/>
                </a:solidFill>
              </a:rPr>
            </a:br>
            <a:r>
              <a:rPr lang="en-US" sz="1600" dirty="0">
                <a:solidFill>
                  <a:srgbClr val="002060"/>
                </a:solidFill>
              </a:rPr>
              <a:t/>
            </a:r>
            <a:br>
              <a:rPr lang="en-US" sz="1600" dirty="0">
                <a:solidFill>
                  <a:srgbClr val="002060"/>
                </a:solidFill>
              </a:rPr>
            </a:br>
            <a:r>
              <a:rPr lang="en-US" sz="1600" dirty="0" smtClean="0">
                <a:solidFill>
                  <a:srgbClr val="002060"/>
                </a:solidFill>
              </a:rPr>
              <a:t/>
            </a:r>
            <a:br>
              <a:rPr lang="en-US" sz="1600" dirty="0" smtClean="0">
                <a:solidFill>
                  <a:srgbClr val="002060"/>
                </a:solidFill>
              </a:rPr>
            </a:br>
            <a:r>
              <a:rPr lang="en-US" sz="1600" dirty="0">
                <a:solidFill>
                  <a:srgbClr val="002060"/>
                </a:solidFill>
              </a:rPr>
              <a:t/>
            </a:r>
            <a:br>
              <a:rPr lang="en-US" sz="1600" dirty="0">
                <a:solidFill>
                  <a:srgbClr val="002060"/>
                </a:solidFill>
              </a:rPr>
            </a:br>
            <a:r>
              <a:rPr lang="en-US" sz="1600" dirty="0" smtClean="0">
                <a:solidFill>
                  <a:srgbClr val="002060"/>
                </a:solidFill>
              </a:rPr>
              <a:t/>
            </a:r>
            <a:br>
              <a:rPr lang="en-US" sz="1600" dirty="0" smtClean="0">
                <a:solidFill>
                  <a:srgbClr val="002060"/>
                </a:solidFill>
              </a:rPr>
            </a:br>
            <a:r>
              <a:rPr lang="en-US" sz="1600" dirty="0">
                <a:solidFill>
                  <a:srgbClr val="002060"/>
                </a:solidFill>
              </a:rPr>
              <a:t/>
            </a:r>
            <a:br>
              <a:rPr lang="en-US" sz="1600" dirty="0">
                <a:solidFill>
                  <a:srgbClr val="002060"/>
                </a:solidFill>
              </a:rPr>
            </a:br>
            <a:r>
              <a:rPr lang="en-US" sz="1600" dirty="0" smtClean="0">
                <a:solidFill>
                  <a:srgbClr val="002060"/>
                </a:solidFill>
              </a:rPr>
              <a:t/>
            </a:r>
            <a:br>
              <a:rPr lang="en-US" sz="1600" dirty="0" smtClean="0">
                <a:solidFill>
                  <a:srgbClr val="002060"/>
                </a:solidFill>
              </a:rPr>
            </a:br>
            <a:r>
              <a:rPr lang="en-US" sz="1600" dirty="0">
                <a:solidFill>
                  <a:srgbClr val="002060"/>
                </a:solidFill>
              </a:rPr>
              <a:t/>
            </a:r>
            <a:br>
              <a:rPr lang="en-US" sz="1600" dirty="0">
                <a:solidFill>
                  <a:srgbClr val="002060"/>
                </a:solidFill>
              </a:rPr>
            </a:br>
            <a:r>
              <a:rPr lang="en-US" sz="1600" dirty="0" smtClean="0">
                <a:solidFill>
                  <a:srgbClr val="002060"/>
                </a:solidFill>
              </a:rPr>
              <a:t>		</a:t>
            </a:r>
            <a:endParaRPr lang="en-IE" sz="1600" b="1" dirty="0">
              <a:solidFill>
                <a:srgbClr val="002060"/>
              </a:solidFill>
            </a:endParaRPr>
          </a:p>
        </p:txBody>
      </p:sp>
      <p:sp>
        <p:nvSpPr>
          <p:cNvPr id="5" name="TextBox 4"/>
          <p:cNvSpPr txBox="1"/>
          <p:nvPr/>
        </p:nvSpPr>
        <p:spPr>
          <a:xfrm>
            <a:off x="0" y="15197"/>
            <a:ext cx="8991183" cy="2308324"/>
          </a:xfrm>
          <a:prstGeom prst="rect">
            <a:avLst/>
          </a:prstGeom>
          <a:noFill/>
        </p:spPr>
        <p:txBody>
          <a:bodyPr wrap="square" rtlCol="0">
            <a:spAutoFit/>
          </a:bodyPr>
          <a:lstStyle/>
          <a:p>
            <a:pPr algn="ctr"/>
            <a:r>
              <a:rPr lang="en-IE" sz="3600" b="1" smtClean="0">
                <a:latin typeface="+mn-lt"/>
              </a:rPr>
              <a:t>Pyelonephritis: Do </a:t>
            </a:r>
            <a:r>
              <a:rPr lang="en-IE" sz="3600" b="1" dirty="0" smtClean="0">
                <a:latin typeface="+mn-lt"/>
              </a:rPr>
              <a:t>Not Rely Too Much on Ciprofloxacin </a:t>
            </a:r>
          </a:p>
          <a:p>
            <a:pPr algn="ctr"/>
            <a:r>
              <a:rPr lang="en-IE" sz="2400" b="1" dirty="0" smtClean="0">
                <a:latin typeface="+mn-lt"/>
              </a:rPr>
              <a:t>Trends </a:t>
            </a:r>
            <a:r>
              <a:rPr lang="en-IE" sz="2400" b="1" dirty="0">
                <a:latin typeface="+mn-lt"/>
              </a:rPr>
              <a:t>in </a:t>
            </a:r>
            <a:r>
              <a:rPr lang="en-IE" sz="2400" b="1" i="1" dirty="0" smtClean="0">
                <a:latin typeface="+mn-lt"/>
              </a:rPr>
              <a:t>E. coli </a:t>
            </a:r>
            <a:r>
              <a:rPr lang="en-IE" sz="2400" b="1" dirty="0" smtClean="0">
                <a:latin typeface="+mn-lt"/>
              </a:rPr>
              <a:t>invasive infections showing percentage resistance to fluoroquinolones, aminoglycosides and 3</a:t>
            </a:r>
            <a:r>
              <a:rPr lang="en-IE" sz="2400" b="1" baseline="30000" dirty="0" smtClean="0">
                <a:latin typeface="+mn-lt"/>
              </a:rPr>
              <a:t>rd</a:t>
            </a:r>
            <a:r>
              <a:rPr lang="en-IE" sz="2400" b="1" dirty="0" smtClean="0">
                <a:latin typeface="+mn-lt"/>
              </a:rPr>
              <a:t>-generation </a:t>
            </a:r>
            <a:r>
              <a:rPr lang="en-IE" sz="2400" b="1" dirty="0" err="1" smtClean="0">
                <a:latin typeface="+mn-lt"/>
              </a:rPr>
              <a:t>cephalosporins</a:t>
            </a:r>
            <a:endParaRPr lang="en-IE" sz="2400" b="1" dirty="0">
              <a:latin typeface="+mn-lt"/>
            </a:endParaRPr>
          </a:p>
        </p:txBody>
      </p:sp>
      <p:sp>
        <p:nvSpPr>
          <p:cNvPr id="7" name="TextBox 6"/>
          <p:cNvSpPr txBox="1"/>
          <p:nvPr/>
        </p:nvSpPr>
        <p:spPr>
          <a:xfrm>
            <a:off x="1634870" y="5917075"/>
            <a:ext cx="7025687" cy="246221"/>
          </a:xfrm>
          <a:prstGeom prst="rect">
            <a:avLst/>
          </a:prstGeom>
          <a:noFill/>
        </p:spPr>
        <p:txBody>
          <a:bodyPr wrap="square" rtlCol="0">
            <a:spAutoFit/>
          </a:bodyPr>
          <a:lstStyle/>
          <a:p>
            <a:r>
              <a:rPr lang="en-IE" sz="1000" dirty="0" smtClean="0"/>
              <a:t>* 2016 </a:t>
            </a:r>
            <a:r>
              <a:rPr lang="en-IE" sz="1000" dirty="0"/>
              <a:t>data are provisional to the end of </a:t>
            </a:r>
            <a:r>
              <a:rPr lang="en-IE" sz="1000" dirty="0" smtClean="0"/>
              <a:t>Q2 only; </a:t>
            </a:r>
            <a:r>
              <a:rPr lang="en-IE" sz="1000" dirty="0" smtClean="0">
                <a:latin typeface="Calibri"/>
              </a:rPr>
              <a:t>‡</a:t>
            </a:r>
            <a:r>
              <a:rPr lang="en-IE" sz="1000" dirty="0" smtClean="0"/>
              <a:t> 2015 missing data </a:t>
            </a:r>
            <a:r>
              <a:rPr lang="en-IE" sz="1000" dirty="0"/>
              <a:t>from 3 laboratories for 2 quarters </a:t>
            </a:r>
            <a:r>
              <a:rPr lang="en-IE" sz="1000" dirty="0" smtClean="0"/>
              <a:t>each</a:t>
            </a:r>
            <a:endParaRPr lang="en-IE" sz="1000" dirty="0">
              <a:solidFill>
                <a:srgbClr val="FF0000"/>
              </a:solidFill>
            </a:endParaRPr>
          </a:p>
        </p:txBody>
      </p:sp>
      <p:sp>
        <p:nvSpPr>
          <p:cNvPr id="10" name="TextBox 9"/>
          <p:cNvSpPr txBox="1"/>
          <p:nvPr/>
        </p:nvSpPr>
        <p:spPr>
          <a:xfrm>
            <a:off x="23664" y="3429000"/>
            <a:ext cx="2267744" cy="2462213"/>
          </a:xfrm>
          <a:prstGeom prst="rect">
            <a:avLst/>
          </a:prstGeom>
          <a:noFill/>
        </p:spPr>
        <p:txBody>
          <a:bodyPr wrap="square" rtlCol="0">
            <a:spAutoFit/>
          </a:bodyPr>
          <a:lstStyle/>
          <a:p>
            <a:r>
              <a:rPr lang="en-IE" sz="1400" dirty="0" smtClean="0"/>
              <a:t>FQREC, </a:t>
            </a:r>
            <a:r>
              <a:rPr lang="en-IE" sz="1400" dirty="0" err="1" smtClean="0"/>
              <a:t>fluoroquinolone</a:t>
            </a:r>
            <a:r>
              <a:rPr lang="en-IE" sz="1400" dirty="0" smtClean="0"/>
              <a:t> (e.g. ciprofloxacin)-resistant </a:t>
            </a:r>
            <a:r>
              <a:rPr lang="en-IE" sz="1400" i="1" dirty="0" smtClean="0"/>
              <a:t>E. coli</a:t>
            </a:r>
            <a:r>
              <a:rPr lang="en-IE" sz="1400" dirty="0" smtClean="0"/>
              <a:t>; GEN, gentamicin, TOB, tobramycin; AMK, </a:t>
            </a:r>
            <a:r>
              <a:rPr lang="en-IE" sz="1400" dirty="0" err="1" smtClean="0"/>
              <a:t>amikacin</a:t>
            </a:r>
            <a:r>
              <a:rPr lang="en-IE" sz="1400" dirty="0" smtClean="0"/>
              <a:t> (GEN, TOB and AMK are aminoglycosides); 3GC, 3</a:t>
            </a:r>
            <a:r>
              <a:rPr lang="en-IE" sz="1400" baseline="30000" dirty="0" smtClean="0"/>
              <a:t>rd</a:t>
            </a:r>
            <a:r>
              <a:rPr lang="en-IE" sz="1400" dirty="0" smtClean="0"/>
              <a:t>-generation </a:t>
            </a:r>
            <a:r>
              <a:rPr lang="en-IE" sz="1400" dirty="0" err="1" smtClean="0"/>
              <a:t>cephalosporins</a:t>
            </a:r>
            <a:r>
              <a:rPr lang="en-IE" sz="1400" dirty="0" smtClean="0"/>
              <a:t> (e.g. </a:t>
            </a:r>
            <a:r>
              <a:rPr lang="en-IE" sz="1400" dirty="0" err="1" smtClean="0"/>
              <a:t>cefotaxime</a:t>
            </a:r>
            <a:r>
              <a:rPr lang="en-IE" sz="1400" dirty="0" smtClean="0"/>
              <a:t>, </a:t>
            </a:r>
            <a:r>
              <a:rPr lang="en-IE" sz="1400" dirty="0" err="1" smtClean="0"/>
              <a:t>ceftazidime</a:t>
            </a:r>
            <a:r>
              <a:rPr lang="en-IE" sz="1400" dirty="0" smtClean="0"/>
              <a:t>)</a:t>
            </a:r>
            <a:endParaRPr lang="en-IE" sz="1400" dirty="0"/>
          </a:p>
        </p:txBody>
      </p:sp>
      <p:sp>
        <p:nvSpPr>
          <p:cNvPr id="11" name="Footer Placeholder 1"/>
          <p:cNvSpPr>
            <a:spLocks noGrp="1"/>
          </p:cNvSpPr>
          <p:nvPr>
            <p:ph type="ftr" sz="quarter" idx="4294967295"/>
          </p:nvPr>
        </p:nvSpPr>
        <p:spPr>
          <a:xfrm>
            <a:off x="0" y="1844824"/>
            <a:ext cx="1835696" cy="1584175"/>
          </a:xfrm>
          <a:prstGeom prst="rect">
            <a:avLst/>
          </a:prstGeom>
        </p:spPr>
        <p:txBody>
          <a:bodyPr/>
          <a:lstStyle/>
          <a:p>
            <a:pPr>
              <a:defRPr/>
            </a:pPr>
            <a:r>
              <a:rPr lang="en-IE" dirty="0"/>
              <a:t>EARS-Net data on Antimicrobial Resistance in Ireland, Q1-2 2016</a:t>
            </a:r>
            <a:endParaRPr lang="en-US"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2454" y="1916832"/>
            <a:ext cx="5945567" cy="406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96725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9036496" cy="1340768"/>
          </a:xfrm>
        </p:spPr>
        <p:txBody>
          <a:bodyPr>
            <a:normAutofit/>
          </a:bodyPr>
          <a:lstStyle/>
          <a:p>
            <a:pPr algn="ctr"/>
            <a:r>
              <a:rPr lang="en-US" sz="4000" dirty="0" smtClean="0"/>
              <a:t>Prophylaxis for Recurrent UTI</a:t>
            </a:r>
            <a:endParaRPr lang="en-US" sz="4000" b="1" dirty="0"/>
          </a:p>
        </p:txBody>
      </p:sp>
      <p:sp>
        <p:nvSpPr>
          <p:cNvPr id="3" name="Content Placeholder 2"/>
          <p:cNvSpPr>
            <a:spLocks noGrp="1"/>
          </p:cNvSpPr>
          <p:nvPr>
            <p:ph idx="1"/>
          </p:nvPr>
        </p:nvSpPr>
        <p:spPr>
          <a:xfrm>
            <a:off x="179512" y="1772816"/>
            <a:ext cx="8712968" cy="4176464"/>
          </a:xfrm>
        </p:spPr>
        <p:txBody>
          <a:bodyPr/>
          <a:lstStyle/>
          <a:p>
            <a:pPr marL="0" indent="0" algn="ctr" eaLnBrk="1" hangingPunct="1">
              <a:buNone/>
            </a:pPr>
            <a:endParaRPr lang="en-GB" b="1" dirty="0" smtClean="0">
              <a:ea typeface="ＭＳ Ｐゴシック" charset="0"/>
              <a:cs typeface="ＭＳ Ｐゴシック" charset="0"/>
            </a:endParaRPr>
          </a:p>
          <a:p>
            <a:pPr marL="0" indent="0" algn="ctr" eaLnBrk="1" hangingPunct="1">
              <a:buNone/>
            </a:pPr>
            <a:r>
              <a:rPr lang="en-GB" b="1" u="sng" dirty="0" err="1" smtClean="0">
                <a:ea typeface="ＭＳ Ｐゴシック" charset="0"/>
                <a:cs typeface="ＭＳ Ｐゴシック" charset="0"/>
              </a:rPr>
              <a:t>Nitrofurantoin</a:t>
            </a:r>
            <a:r>
              <a:rPr lang="en-GB" b="1" u="sng" dirty="0" smtClean="0">
                <a:ea typeface="ＭＳ Ｐゴシック" charset="0"/>
                <a:cs typeface="ＭＳ Ｐゴシック" charset="0"/>
              </a:rPr>
              <a:t> is Not for Life </a:t>
            </a:r>
          </a:p>
          <a:p>
            <a:pPr marL="0" indent="0" algn="ctr" eaLnBrk="1" hangingPunct="1">
              <a:buNone/>
            </a:pPr>
            <a:endParaRPr lang="en-GB" b="1" dirty="0">
              <a:ea typeface="ＭＳ Ｐゴシック" charset="0"/>
              <a:cs typeface="ＭＳ Ｐゴシック" charset="0"/>
            </a:endParaRPr>
          </a:p>
          <a:p>
            <a:pPr marL="0" indent="0" algn="ctr" eaLnBrk="1" hangingPunct="1">
              <a:buNone/>
            </a:pPr>
            <a:r>
              <a:rPr lang="en-GB" b="1" dirty="0" smtClean="0">
                <a:ea typeface="ＭＳ Ｐゴシック" charset="0"/>
                <a:cs typeface="ＭＳ Ｐゴシック" charset="0"/>
              </a:rPr>
              <a:t>“Time Limited”</a:t>
            </a:r>
          </a:p>
          <a:p>
            <a:pPr marL="0" indent="0" algn="ctr" eaLnBrk="1" hangingPunct="1">
              <a:buNone/>
            </a:pPr>
            <a:r>
              <a:rPr lang="en-GB" b="1" dirty="0" smtClean="0">
                <a:ea typeface="ＭＳ Ｐゴシック" charset="0"/>
                <a:cs typeface="ＭＳ Ｐゴシック" charset="0"/>
              </a:rPr>
              <a:t>I would not use for more than 6 months (maximum)</a:t>
            </a:r>
          </a:p>
          <a:p>
            <a:pPr marL="0" indent="0" algn="ctr" eaLnBrk="1" hangingPunct="1">
              <a:buNone/>
            </a:pPr>
            <a:r>
              <a:rPr lang="en-GB" b="1" dirty="0" smtClean="0">
                <a:ea typeface="ＭＳ Ｐゴシック" charset="0"/>
                <a:cs typeface="ＭＳ Ｐゴシック" charset="0"/>
              </a:rPr>
              <a:t>Inclined to keep to 3</a:t>
            </a:r>
          </a:p>
          <a:p>
            <a:pPr marL="0" indent="0" algn="ctr" eaLnBrk="1" hangingPunct="1">
              <a:buNone/>
            </a:pPr>
            <a:endParaRPr lang="en-GB" b="1" dirty="0">
              <a:ea typeface="ＭＳ Ｐゴシック" charset="0"/>
              <a:cs typeface="ＭＳ Ｐゴシック" charset="0"/>
            </a:endParaRPr>
          </a:p>
          <a:p>
            <a:pPr marL="0" indent="0" algn="ctr" eaLnBrk="1" hangingPunct="1">
              <a:buNone/>
            </a:pPr>
            <a:r>
              <a:rPr lang="en-GB" b="1" dirty="0" smtClean="0">
                <a:ea typeface="ＭＳ Ｐゴシック" charset="0"/>
                <a:cs typeface="ＭＳ Ｐゴシック" charset="0"/>
              </a:rPr>
              <a:t>Pulmonary fibrosis / Hepatitis</a:t>
            </a:r>
          </a:p>
        </p:txBody>
      </p:sp>
    </p:spTree>
    <p:extLst>
      <p:ext uri="{BB962C8B-B14F-4D97-AF65-F5344CB8AC3E}">
        <p14:creationId xmlns:p14="http://schemas.microsoft.com/office/powerpoint/2010/main" val="4855716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9036496" cy="1340768"/>
          </a:xfrm>
        </p:spPr>
        <p:txBody>
          <a:bodyPr>
            <a:normAutofit/>
          </a:bodyPr>
          <a:lstStyle/>
          <a:p>
            <a:pPr algn="ctr"/>
            <a:r>
              <a:rPr lang="en-US" sz="4000" b="1" dirty="0" smtClean="0"/>
              <a:t>Lyme Disease</a:t>
            </a:r>
            <a:endParaRPr lang="en-US" sz="4000" b="1" dirty="0"/>
          </a:p>
        </p:txBody>
      </p:sp>
      <p:sp>
        <p:nvSpPr>
          <p:cNvPr id="3" name="Content Placeholder 2"/>
          <p:cNvSpPr>
            <a:spLocks noGrp="1"/>
          </p:cNvSpPr>
          <p:nvPr>
            <p:ph idx="1"/>
          </p:nvPr>
        </p:nvSpPr>
        <p:spPr>
          <a:xfrm>
            <a:off x="179512" y="1556792"/>
            <a:ext cx="8712968" cy="4392488"/>
          </a:xfrm>
        </p:spPr>
        <p:txBody>
          <a:bodyPr/>
          <a:lstStyle/>
          <a:p>
            <a:pPr marL="0" indent="0" eaLnBrk="1" hangingPunct="1">
              <a:buNone/>
            </a:pPr>
            <a:endParaRPr lang="en-GB" b="1" dirty="0" smtClean="0">
              <a:ea typeface="ＭＳ Ｐゴシック" charset="0"/>
              <a:cs typeface="ＭＳ Ｐゴシック" charset="0"/>
            </a:endParaRPr>
          </a:p>
          <a:p>
            <a:pPr marL="0" indent="0" eaLnBrk="1" hangingPunct="1">
              <a:buNone/>
            </a:pPr>
            <a:r>
              <a:rPr lang="en-GB" b="1" dirty="0" smtClean="0">
                <a:ea typeface="ＭＳ Ｐゴシック" charset="0"/>
                <a:cs typeface="ＭＳ Ｐゴシック" charset="0"/>
              </a:rPr>
              <a:t>Lyme Disease:</a:t>
            </a:r>
          </a:p>
          <a:p>
            <a:pPr marL="0" indent="0" eaLnBrk="1" hangingPunct="1">
              <a:buNone/>
            </a:pPr>
            <a:r>
              <a:rPr lang="en-GB" b="1" dirty="0" smtClean="0">
                <a:ea typeface="ＭＳ Ｐゴシック" charset="0"/>
                <a:cs typeface="ＭＳ Ｐゴシック" charset="0"/>
              </a:rPr>
              <a:t>Infection caused by </a:t>
            </a:r>
            <a:r>
              <a:rPr lang="en-GB" b="1" i="1" dirty="0" err="1" smtClean="0">
                <a:ea typeface="ＭＳ Ｐゴシック" charset="0"/>
                <a:cs typeface="ＭＳ Ｐゴシック" charset="0"/>
              </a:rPr>
              <a:t>Borrellia</a:t>
            </a:r>
            <a:r>
              <a:rPr lang="en-GB" b="1" i="1" dirty="0" smtClean="0">
                <a:ea typeface="ＭＳ Ｐゴシック" charset="0"/>
                <a:cs typeface="ＭＳ Ｐゴシック" charset="0"/>
              </a:rPr>
              <a:t> </a:t>
            </a:r>
            <a:r>
              <a:rPr lang="en-GB" b="1" i="1" dirty="0" err="1" smtClean="0">
                <a:ea typeface="ＭＳ Ｐゴシック" charset="0"/>
                <a:cs typeface="ＭＳ Ｐゴシック" charset="0"/>
              </a:rPr>
              <a:t>burgdorferi</a:t>
            </a:r>
            <a:endParaRPr lang="en-GB" b="1" i="1" dirty="0" smtClean="0">
              <a:ea typeface="ＭＳ Ｐゴシック" charset="0"/>
              <a:cs typeface="ＭＳ Ｐゴシック" charset="0"/>
            </a:endParaRPr>
          </a:p>
          <a:p>
            <a:pPr marL="0" indent="0" eaLnBrk="1" hangingPunct="1">
              <a:buNone/>
            </a:pPr>
            <a:r>
              <a:rPr lang="en-GB" b="1" dirty="0" smtClean="0">
                <a:ea typeface="ＭＳ Ｐゴシック" charset="0"/>
                <a:cs typeface="ＭＳ Ｐゴシック" charset="0"/>
              </a:rPr>
              <a:t>Tick borne</a:t>
            </a:r>
          </a:p>
          <a:p>
            <a:pPr marL="0" indent="0" eaLnBrk="1" hangingPunct="1">
              <a:buNone/>
            </a:pPr>
            <a:r>
              <a:rPr lang="en-GB" b="1" dirty="0" smtClean="0">
                <a:ea typeface="ＭＳ Ｐゴシック" charset="0"/>
                <a:cs typeface="ＭＳ Ｐゴシック" charset="0"/>
              </a:rPr>
              <a:t>Early Infection Erythema </a:t>
            </a:r>
            <a:r>
              <a:rPr lang="en-GB" b="1" dirty="0" err="1" smtClean="0">
                <a:ea typeface="ＭＳ Ｐゴシック" charset="0"/>
                <a:cs typeface="ＭＳ Ｐゴシック" charset="0"/>
              </a:rPr>
              <a:t>migrans</a:t>
            </a:r>
            <a:r>
              <a:rPr lang="en-GB" b="1" dirty="0" smtClean="0">
                <a:ea typeface="ＭＳ Ｐゴシック" charset="0"/>
                <a:cs typeface="ＭＳ Ｐゴシック" charset="0"/>
              </a:rPr>
              <a:t> (and </a:t>
            </a:r>
            <a:r>
              <a:rPr lang="en-GB" b="1" dirty="0" err="1" smtClean="0">
                <a:ea typeface="ＭＳ Ｐゴシック" charset="0"/>
                <a:cs typeface="ＭＳ Ｐゴシック" charset="0"/>
              </a:rPr>
              <a:t>othters</a:t>
            </a:r>
            <a:r>
              <a:rPr lang="en-GB" b="1" dirty="0">
                <a:ea typeface="ＭＳ Ｐゴシック" charset="0"/>
                <a:cs typeface="ＭＳ Ｐゴシック" charset="0"/>
              </a:rPr>
              <a:t>)</a:t>
            </a:r>
            <a:endParaRPr lang="en-GB" b="1" dirty="0" smtClean="0">
              <a:ea typeface="ＭＳ Ｐゴシック" charset="0"/>
              <a:cs typeface="ＭＳ Ｐゴシック" charset="0"/>
            </a:endParaRPr>
          </a:p>
          <a:p>
            <a:pPr marL="0" indent="0" eaLnBrk="1" hangingPunct="1">
              <a:buNone/>
            </a:pPr>
            <a:r>
              <a:rPr lang="en-GB" b="1" dirty="0" smtClean="0">
                <a:ea typeface="ＭＳ Ｐゴシック" charset="0"/>
                <a:cs typeface="ＭＳ Ｐゴシック" charset="0"/>
              </a:rPr>
              <a:t>Late Disease: neurological, joint, cardiac</a:t>
            </a:r>
          </a:p>
          <a:p>
            <a:pPr marL="0" indent="0" eaLnBrk="1" hangingPunct="1">
              <a:buNone/>
            </a:pPr>
            <a:r>
              <a:rPr lang="en-GB" b="1" dirty="0" smtClean="0">
                <a:ea typeface="ＭＳ Ｐゴシック" charset="0"/>
                <a:cs typeface="ＭＳ Ｐゴシック" charset="0"/>
              </a:rPr>
              <a:t>Generally </a:t>
            </a:r>
            <a:r>
              <a:rPr lang="en-GB" b="1" dirty="0">
                <a:ea typeface="ＭＳ Ｐゴシック" charset="0"/>
                <a:cs typeface="ＭＳ Ｐゴシック" charset="0"/>
              </a:rPr>
              <a:t>r</a:t>
            </a:r>
            <a:r>
              <a:rPr lang="en-GB" b="1" dirty="0" smtClean="0">
                <a:ea typeface="ＭＳ Ｐゴシック" charset="0"/>
                <a:cs typeface="ＭＳ Ｐゴシック" charset="0"/>
              </a:rPr>
              <a:t>esponds well to antimicrobial treatment </a:t>
            </a:r>
            <a:endParaRPr lang="en-GB" b="1" dirty="0">
              <a:ea typeface="ＭＳ Ｐゴシック" charset="0"/>
              <a:cs typeface="ＭＳ Ｐゴシック" charset="0"/>
            </a:endParaRPr>
          </a:p>
        </p:txBody>
      </p:sp>
    </p:spTree>
    <p:extLst>
      <p:ext uri="{BB962C8B-B14F-4D97-AF65-F5344CB8AC3E}">
        <p14:creationId xmlns:p14="http://schemas.microsoft.com/office/powerpoint/2010/main" val="19990739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9036496" cy="1340768"/>
          </a:xfrm>
        </p:spPr>
        <p:txBody>
          <a:bodyPr>
            <a:normAutofit/>
          </a:bodyPr>
          <a:lstStyle/>
          <a:p>
            <a:pPr algn="ctr"/>
            <a:r>
              <a:rPr lang="en-US" sz="4000" b="1" dirty="0" smtClean="0"/>
              <a:t>Lyme Disease : treatment options</a:t>
            </a:r>
            <a:endParaRPr lang="en-US" sz="4000" b="1" dirty="0"/>
          </a:p>
        </p:txBody>
      </p:sp>
      <p:pic>
        <p:nvPicPr>
          <p:cNvPr id="7" name="Picture 6"/>
          <p:cNvPicPr>
            <a:picLocks noChangeAspect="1"/>
          </p:cNvPicPr>
          <p:nvPr/>
        </p:nvPicPr>
        <p:blipFill>
          <a:blip r:embed="rId3"/>
          <a:stretch>
            <a:fillRect/>
          </a:stretch>
        </p:blipFill>
        <p:spPr>
          <a:xfrm>
            <a:off x="0" y="1412776"/>
            <a:ext cx="9144000" cy="4829633"/>
          </a:xfrm>
          <a:prstGeom prst="rect">
            <a:avLst/>
          </a:prstGeom>
        </p:spPr>
      </p:pic>
    </p:spTree>
    <p:extLst>
      <p:ext uri="{BB962C8B-B14F-4D97-AF65-F5344CB8AC3E}">
        <p14:creationId xmlns:p14="http://schemas.microsoft.com/office/powerpoint/2010/main" val="10884504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9036496" cy="1340768"/>
          </a:xfrm>
        </p:spPr>
        <p:txBody>
          <a:bodyPr>
            <a:normAutofit/>
          </a:bodyPr>
          <a:lstStyle/>
          <a:p>
            <a:pPr algn="ctr"/>
            <a:r>
              <a:rPr lang="en-US" sz="4000" b="1" dirty="0" smtClean="0"/>
              <a:t>Lyme Disease: solitary erythema </a:t>
            </a:r>
            <a:r>
              <a:rPr lang="en-US" sz="4000" b="1" dirty="0" err="1" smtClean="0"/>
              <a:t>migrans</a:t>
            </a:r>
            <a:endParaRPr lang="en-US" sz="4000" b="1" dirty="0"/>
          </a:p>
        </p:txBody>
      </p:sp>
      <p:pic>
        <p:nvPicPr>
          <p:cNvPr id="5" name="Picture 4"/>
          <p:cNvPicPr>
            <a:picLocks noChangeAspect="1"/>
          </p:cNvPicPr>
          <p:nvPr/>
        </p:nvPicPr>
        <p:blipFill>
          <a:blip r:embed="rId3"/>
          <a:stretch>
            <a:fillRect/>
          </a:stretch>
        </p:blipFill>
        <p:spPr>
          <a:xfrm>
            <a:off x="1763688" y="1844824"/>
            <a:ext cx="5737200" cy="4240539"/>
          </a:xfrm>
          <a:prstGeom prst="rect">
            <a:avLst/>
          </a:prstGeom>
        </p:spPr>
      </p:pic>
    </p:spTree>
    <p:extLst>
      <p:ext uri="{BB962C8B-B14F-4D97-AF65-F5344CB8AC3E}">
        <p14:creationId xmlns:p14="http://schemas.microsoft.com/office/powerpoint/2010/main" val="13832621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9036496" cy="1340768"/>
          </a:xfrm>
        </p:spPr>
        <p:txBody>
          <a:bodyPr>
            <a:normAutofit fontScale="90000"/>
          </a:bodyPr>
          <a:lstStyle/>
          <a:p>
            <a:pPr algn="ctr"/>
            <a:r>
              <a:rPr lang="en-US" sz="4000" b="1" dirty="0" smtClean="0"/>
              <a:t>Lyme Disease: multiple erythema </a:t>
            </a:r>
            <a:r>
              <a:rPr lang="en-US" sz="4000" b="1" dirty="0" err="1" smtClean="0"/>
              <a:t>migrans</a:t>
            </a:r>
            <a:r>
              <a:rPr lang="en-US" sz="4000" b="1" dirty="0" smtClean="0"/>
              <a:t> lesions</a:t>
            </a:r>
            <a:endParaRPr lang="en-US" sz="4000" b="1" dirty="0"/>
          </a:p>
        </p:txBody>
      </p:sp>
      <p:pic>
        <p:nvPicPr>
          <p:cNvPr id="6" name="Picture 5"/>
          <p:cNvPicPr>
            <a:picLocks noChangeAspect="1"/>
          </p:cNvPicPr>
          <p:nvPr/>
        </p:nvPicPr>
        <p:blipFill>
          <a:blip r:embed="rId3"/>
          <a:stretch>
            <a:fillRect/>
          </a:stretch>
        </p:blipFill>
        <p:spPr>
          <a:xfrm>
            <a:off x="971600" y="1844824"/>
            <a:ext cx="6622504" cy="4793741"/>
          </a:xfrm>
          <a:prstGeom prst="rect">
            <a:avLst/>
          </a:prstGeom>
        </p:spPr>
      </p:pic>
    </p:spTree>
    <p:extLst>
      <p:ext uri="{BB962C8B-B14F-4D97-AF65-F5344CB8AC3E}">
        <p14:creationId xmlns:p14="http://schemas.microsoft.com/office/powerpoint/2010/main" val="175113695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036496" cy="1628799"/>
          </a:xfrm>
        </p:spPr>
        <p:txBody>
          <a:bodyPr>
            <a:normAutofit/>
          </a:bodyPr>
          <a:lstStyle/>
          <a:p>
            <a:pPr algn="ctr"/>
            <a:r>
              <a:rPr lang="en-US" sz="4000" b="1" dirty="0" smtClean="0"/>
              <a:t>Lyme Disease: Testing</a:t>
            </a:r>
            <a:endParaRPr lang="en-US" sz="4000" b="1" dirty="0"/>
          </a:p>
        </p:txBody>
      </p:sp>
      <p:sp>
        <p:nvSpPr>
          <p:cNvPr id="3" name="Content Placeholder 2"/>
          <p:cNvSpPr>
            <a:spLocks noGrp="1"/>
          </p:cNvSpPr>
          <p:nvPr>
            <p:ph idx="1"/>
          </p:nvPr>
        </p:nvSpPr>
        <p:spPr>
          <a:xfrm>
            <a:off x="179512" y="1556792"/>
            <a:ext cx="8856984" cy="4392488"/>
          </a:xfrm>
        </p:spPr>
        <p:txBody>
          <a:bodyPr/>
          <a:lstStyle/>
          <a:p>
            <a:pPr marL="0" indent="0" eaLnBrk="1" hangingPunct="1">
              <a:buNone/>
            </a:pPr>
            <a:endParaRPr lang="en-GB" b="1" dirty="0">
              <a:ea typeface="ＭＳ Ｐゴシック" charset="0"/>
              <a:cs typeface="ＭＳ Ｐゴシック" charset="0"/>
            </a:endParaRPr>
          </a:p>
          <a:p>
            <a:pPr marL="533400" indent="-533400" algn="ctr"/>
            <a:r>
              <a:rPr lang="en-GB" sz="2800" b="1" dirty="0" smtClean="0">
                <a:ea typeface="ＭＳ Ｐゴシック" charset="0"/>
                <a:cs typeface="ＭＳ Ｐゴシック" charset="0"/>
              </a:rPr>
              <a:t>The tests </a:t>
            </a:r>
          </a:p>
          <a:p>
            <a:pPr marL="533400" indent="-533400" algn="ctr"/>
            <a:r>
              <a:rPr lang="en-GB" sz="2800" b="1" dirty="0" smtClean="0">
                <a:ea typeface="ＭＳ Ｐゴシック" charset="0"/>
                <a:cs typeface="ＭＳ Ｐゴシック" charset="0"/>
              </a:rPr>
              <a:t>Screening Enzyme Immunoassay</a:t>
            </a:r>
          </a:p>
          <a:p>
            <a:pPr marL="533400" indent="-533400" algn="ctr"/>
            <a:r>
              <a:rPr lang="en-GB" sz="2800" b="1" dirty="0" smtClean="0">
                <a:ea typeface="ＭＳ Ｐゴシック" charset="0"/>
                <a:cs typeface="ＭＳ Ｐゴシック" charset="0"/>
              </a:rPr>
              <a:t>Confirmation C6 EIA </a:t>
            </a:r>
          </a:p>
          <a:p>
            <a:pPr marL="533400" indent="-533400" algn="ctr"/>
            <a:r>
              <a:rPr lang="en-GB" sz="2800" b="1" dirty="0" err="1" smtClean="0">
                <a:ea typeface="ＭＳ Ｐゴシック" charset="0"/>
                <a:cs typeface="ＭＳ Ｐゴシック" charset="0"/>
              </a:rPr>
              <a:t>IgG</a:t>
            </a:r>
            <a:r>
              <a:rPr lang="en-GB" sz="2800" b="1" dirty="0" smtClean="0">
                <a:ea typeface="ＭＳ Ｐゴシック" charset="0"/>
                <a:cs typeface="ＭＳ Ｐゴシック" charset="0"/>
              </a:rPr>
              <a:t> and </a:t>
            </a:r>
            <a:r>
              <a:rPr lang="en-GB" sz="2800" b="1" dirty="0" err="1" smtClean="0">
                <a:ea typeface="ＭＳ Ｐゴシック" charset="0"/>
                <a:cs typeface="ＭＳ Ｐゴシック" charset="0"/>
              </a:rPr>
              <a:t>IgM</a:t>
            </a:r>
            <a:r>
              <a:rPr lang="en-GB" sz="2800" b="1" dirty="0" smtClean="0">
                <a:ea typeface="ＭＳ Ｐゴシック" charset="0"/>
                <a:cs typeface="ＭＳ Ｐゴシック" charset="0"/>
              </a:rPr>
              <a:t> </a:t>
            </a:r>
            <a:r>
              <a:rPr lang="en-GB" sz="2800" b="1" dirty="0" err="1" smtClean="0">
                <a:ea typeface="ＭＳ Ｐゴシック" charset="0"/>
                <a:cs typeface="ＭＳ Ｐゴシック" charset="0"/>
              </a:rPr>
              <a:t>Immunoblot</a:t>
            </a:r>
            <a:r>
              <a:rPr lang="en-GB" sz="2800" b="1" dirty="0" smtClean="0">
                <a:ea typeface="ＭＳ Ｐゴシック" charset="0"/>
                <a:cs typeface="ＭＳ Ｐゴシック" charset="0"/>
              </a:rPr>
              <a:t> (PHE England)</a:t>
            </a:r>
          </a:p>
          <a:p>
            <a:pPr marL="533400" indent="-533400" algn="ctr"/>
            <a:endParaRPr lang="en-GB" sz="2800" b="1" dirty="0">
              <a:ea typeface="ＭＳ Ｐゴシック" charset="0"/>
              <a:cs typeface="ＭＳ Ｐゴシック" charset="0"/>
            </a:endParaRPr>
          </a:p>
          <a:p>
            <a:pPr marL="533400" indent="-533400" algn="ctr"/>
            <a:r>
              <a:rPr lang="en-GB" sz="2800" b="1" dirty="0" smtClean="0">
                <a:ea typeface="ＭＳ Ｐゴシック" charset="0"/>
                <a:cs typeface="ＭＳ Ｐゴシック" charset="0"/>
              </a:rPr>
              <a:t> Expect serology to be negative in erythema </a:t>
            </a:r>
            <a:r>
              <a:rPr lang="en-GB" sz="2800" b="1" dirty="0" err="1" smtClean="0">
                <a:ea typeface="ＭＳ Ｐゴシック" charset="0"/>
                <a:cs typeface="ＭＳ Ｐゴシック" charset="0"/>
              </a:rPr>
              <a:t>migrans</a:t>
            </a:r>
            <a:endParaRPr lang="en-GB" sz="2800" b="1" dirty="0" smtClean="0">
              <a:ea typeface="ＭＳ Ｐゴシック" charset="0"/>
              <a:cs typeface="ＭＳ Ｐゴシック" charset="0"/>
            </a:endParaRPr>
          </a:p>
          <a:p>
            <a:pPr marL="533400" indent="-533400" algn="ctr"/>
            <a:endParaRPr lang="en-GB" sz="2800" b="1" dirty="0">
              <a:ea typeface="ＭＳ Ｐゴシック" charset="0"/>
              <a:cs typeface="ＭＳ Ｐゴシック" charset="0"/>
            </a:endParaRPr>
          </a:p>
          <a:p>
            <a:pPr marL="533400" indent="-533400" algn="ctr"/>
            <a:endParaRPr lang="en-GB" sz="2800" b="1" dirty="0" smtClean="0">
              <a:ea typeface="ＭＳ Ｐゴシック" charset="0"/>
              <a:cs typeface="ＭＳ Ｐゴシック" charset="0"/>
            </a:endParaRPr>
          </a:p>
        </p:txBody>
      </p:sp>
    </p:spTree>
    <p:extLst>
      <p:ext uri="{BB962C8B-B14F-4D97-AF65-F5344CB8AC3E}">
        <p14:creationId xmlns:p14="http://schemas.microsoft.com/office/powerpoint/2010/main" val="2980069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036496" cy="1628799"/>
          </a:xfrm>
        </p:spPr>
        <p:txBody>
          <a:bodyPr>
            <a:normAutofit fontScale="90000"/>
          </a:bodyPr>
          <a:lstStyle/>
          <a:p>
            <a:pPr algn="ctr"/>
            <a:r>
              <a:rPr lang="en-US" sz="4000" b="1" dirty="0" smtClean="0"/>
              <a:t>Change: a lot more testing but not really any more infection </a:t>
            </a:r>
            <a:endParaRPr lang="en-US" sz="4000" b="1" dirty="0"/>
          </a:p>
        </p:txBody>
      </p:sp>
      <p:pic>
        <p:nvPicPr>
          <p:cNvPr id="4" name="Picture 3"/>
          <p:cNvPicPr>
            <a:picLocks noChangeAspect="1"/>
          </p:cNvPicPr>
          <p:nvPr/>
        </p:nvPicPr>
        <p:blipFill>
          <a:blip r:embed="rId3"/>
          <a:stretch>
            <a:fillRect/>
          </a:stretch>
        </p:blipFill>
        <p:spPr>
          <a:xfrm>
            <a:off x="1259632" y="1700808"/>
            <a:ext cx="6912768" cy="4514635"/>
          </a:xfrm>
          <a:prstGeom prst="rect">
            <a:avLst/>
          </a:prstGeom>
        </p:spPr>
      </p:pic>
    </p:spTree>
    <p:extLst>
      <p:ext uri="{BB962C8B-B14F-4D97-AF65-F5344CB8AC3E}">
        <p14:creationId xmlns:p14="http://schemas.microsoft.com/office/powerpoint/2010/main" val="2867462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036496" cy="1628799"/>
          </a:xfrm>
        </p:spPr>
        <p:txBody>
          <a:bodyPr>
            <a:normAutofit/>
          </a:bodyPr>
          <a:lstStyle/>
          <a:p>
            <a:pPr algn="ctr"/>
            <a:r>
              <a:rPr lang="en-US" sz="4000" b="1" dirty="0" smtClean="0"/>
              <a:t>Three Websites</a:t>
            </a:r>
            <a:endParaRPr lang="en-US" sz="4000" b="1" dirty="0"/>
          </a:p>
        </p:txBody>
      </p:sp>
      <p:sp>
        <p:nvSpPr>
          <p:cNvPr id="3" name="Content Placeholder 2"/>
          <p:cNvSpPr>
            <a:spLocks noGrp="1"/>
          </p:cNvSpPr>
          <p:nvPr>
            <p:ph idx="1"/>
          </p:nvPr>
        </p:nvSpPr>
        <p:spPr>
          <a:xfrm>
            <a:off x="179512" y="1916832"/>
            <a:ext cx="8712968" cy="4032448"/>
          </a:xfrm>
        </p:spPr>
        <p:txBody>
          <a:bodyPr/>
          <a:lstStyle/>
          <a:p>
            <a:pPr marL="533400" indent="-533400" algn="ctr"/>
            <a:endParaRPr lang="en-GB" sz="2800" b="1" dirty="0" smtClean="0">
              <a:ea typeface="ＭＳ Ｐゴシック" charset="0"/>
              <a:cs typeface="ＭＳ Ｐゴシック" charset="0"/>
            </a:endParaRPr>
          </a:p>
          <a:p>
            <a:pPr marL="533400" indent="-533400" algn="ctr"/>
            <a:r>
              <a:rPr lang="en-GB" sz="2800" b="1" dirty="0" smtClean="0">
                <a:ea typeface="ＭＳ Ｐゴシック" charset="0"/>
                <a:cs typeface="ＭＳ Ｐゴシック" charset="0"/>
                <a:hlinkClick r:id="rId3"/>
              </a:rPr>
              <a:t>www.antibioticprescribing.ie</a:t>
            </a:r>
            <a:endParaRPr lang="en-GB" sz="2800" b="1" dirty="0" smtClean="0">
              <a:ea typeface="ＭＳ Ｐゴシック" charset="0"/>
              <a:cs typeface="ＭＳ Ｐゴシック" charset="0"/>
            </a:endParaRPr>
          </a:p>
          <a:p>
            <a:pPr marL="533400" indent="-533400" algn="ctr"/>
            <a:endParaRPr lang="en-GB" sz="2800" b="1" dirty="0">
              <a:ea typeface="ＭＳ Ｐゴシック" charset="0"/>
              <a:cs typeface="ＭＳ Ｐゴシック" charset="0"/>
            </a:endParaRPr>
          </a:p>
          <a:p>
            <a:pPr marL="533400" indent="-533400" algn="ctr"/>
            <a:r>
              <a:rPr lang="en-GB" sz="2800" b="1" dirty="0" smtClean="0">
                <a:ea typeface="ＭＳ Ｐゴシック" charset="0"/>
                <a:cs typeface="ＭＳ Ｐゴシック" charset="0"/>
                <a:hlinkClick r:id="rId4"/>
              </a:rPr>
              <a:t>www.undertheweather.ie</a:t>
            </a:r>
            <a:endParaRPr lang="en-GB" sz="2800" b="1" dirty="0" smtClean="0">
              <a:ea typeface="ＭＳ Ｐゴシック" charset="0"/>
              <a:cs typeface="ＭＳ Ｐゴシック" charset="0"/>
            </a:endParaRPr>
          </a:p>
          <a:p>
            <a:pPr marL="533400" indent="-533400" algn="ctr"/>
            <a:endParaRPr lang="en-GB" sz="2800" b="1" dirty="0">
              <a:ea typeface="ＭＳ Ｐゴシック" charset="0"/>
              <a:cs typeface="ＭＳ Ｐゴシック" charset="0"/>
            </a:endParaRPr>
          </a:p>
          <a:p>
            <a:pPr marL="533400" indent="-533400" algn="ctr"/>
            <a:r>
              <a:rPr lang="en-GB" sz="2800" b="1" dirty="0">
                <a:ea typeface="ＭＳ Ｐゴシック" charset="0"/>
                <a:cs typeface="ＭＳ Ｐゴシック" charset="0"/>
                <a:hlinkClick r:id="rId5"/>
              </a:rPr>
              <a:t>http://</a:t>
            </a:r>
            <a:r>
              <a:rPr lang="en-GB" sz="2800" b="1" dirty="0" smtClean="0">
                <a:ea typeface="ＭＳ Ｐゴシック" charset="0"/>
                <a:cs typeface="ＭＳ Ｐゴシック" charset="0"/>
                <a:hlinkClick r:id="rId5"/>
              </a:rPr>
              <a:t>www.hse.ie/eng/about/Who/QID/nationalsafetyprogrammes/HCAIAMR/hcailinks.html</a:t>
            </a:r>
            <a:endParaRPr lang="en-GB" sz="2800" b="1" dirty="0" smtClean="0">
              <a:ea typeface="ＭＳ Ｐゴシック" charset="0"/>
              <a:cs typeface="ＭＳ Ｐゴシック" charset="0"/>
            </a:endParaRPr>
          </a:p>
          <a:p>
            <a:pPr marL="533400" indent="-533400" algn="ctr"/>
            <a:endParaRPr lang="en-GB" sz="2800" b="1" dirty="0" smtClean="0">
              <a:ea typeface="ＭＳ Ｐゴシック" charset="0"/>
              <a:cs typeface="ＭＳ Ｐゴシック" charset="0"/>
            </a:endParaRPr>
          </a:p>
          <a:p>
            <a:pPr marL="533400" indent="-533400" algn="ctr"/>
            <a:endParaRPr lang="en-GB" sz="2800" b="1" dirty="0">
              <a:ea typeface="ＭＳ Ｐゴシック" charset="0"/>
              <a:cs typeface="ＭＳ Ｐゴシック" charset="0"/>
            </a:endParaRPr>
          </a:p>
          <a:p>
            <a:pPr marL="533400" indent="-533400" algn="ctr"/>
            <a:endParaRPr lang="en-GB" sz="2800" b="1" dirty="0" smtClean="0">
              <a:ea typeface="ＭＳ Ｐゴシック" charset="0"/>
              <a:cs typeface="ＭＳ Ｐゴシック" charset="0"/>
            </a:endParaRPr>
          </a:p>
          <a:p>
            <a:pPr marL="533400" indent="-533400" algn="ctr"/>
            <a:endParaRPr lang="en-GB" sz="2800" b="1" dirty="0" smtClean="0">
              <a:ea typeface="ＭＳ Ｐゴシック" charset="0"/>
              <a:cs typeface="ＭＳ Ｐゴシック" charset="0"/>
            </a:endParaRPr>
          </a:p>
        </p:txBody>
      </p:sp>
    </p:spTree>
    <p:extLst>
      <p:ext uri="{BB962C8B-B14F-4D97-AF65-F5344CB8AC3E}">
        <p14:creationId xmlns:p14="http://schemas.microsoft.com/office/powerpoint/2010/main" val="10073597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036496" cy="1628799"/>
          </a:xfrm>
        </p:spPr>
        <p:txBody>
          <a:bodyPr>
            <a:normAutofit fontScale="90000"/>
          </a:bodyPr>
          <a:lstStyle/>
          <a:p>
            <a:pPr algn="ctr"/>
            <a:r>
              <a:rPr lang="en-US" sz="4000" b="1" dirty="0" smtClean="0"/>
              <a:t>Average Incidence of Requests and of Positives by Local Electoral Area </a:t>
            </a:r>
            <a:endParaRPr lang="en-US" sz="4000" b="1" dirty="0"/>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4283968" y="1844824"/>
            <a:ext cx="3240360" cy="4208646"/>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323528" y="1844824"/>
            <a:ext cx="3384376" cy="4112820"/>
          </a:xfrm>
          <a:prstGeom prst="rect">
            <a:avLst/>
          </a:prstGeom>
        </p:spPr>
      </p:pic>
    </p:spTree>
    <p:extLst>
      <p:ext uri="{BB962C8B-B14F-4D97-AF65-F5344CB8AC3E}">
        <p14:creationId xmlns:p14="http://schemas.microsoft.com/office/powerpoint/2010/main" val="154845131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036496" cy="1628799"/>
          </a:xfrm>
        </p:spPr>
        <p:txBody>
          <a:bodyPr>
            <a:normAutofit fontScale="90000"/>
          </a:bodyPr>
          <a:lstStyle/>
          <a:p>
            <a:pPr algn="ctr"/>
            <a:r>
              <a:rPr lang="en-US" sz="4000" b="1" dirty="0" smtClean="0"/>
              <a:t>Change: a lot more testing but not really any more infection </a:t>
            </a:r>
            <a:endParaRPr lang="en-US" sz="4000" b="1" dirty="0"/>
          </a:p>
        </p:txBody>
      </p:sp>
      <p:pic>
        <p:nvPicPr>
          <p:cNvPr id="4" name="Picture 3"/>
          <p:cNvPicPr>
            <a:picLocks noChangeAspect="1"/>
          </p:cNvPicPr>
          <p:nvPr/>
        </p:nvPicPr>
        <p:blipFill>
          <a:blip r:embed="rId3"/>
          <a:stretch>
            <a:fillRect/>
          </a:stretch>
        </p:blipFill>
        <p:spPr>
          <a:xfrm>
            <a:off x="1259632" y="1700808"/>
            <a:ext cx="6912768" cy="4514635"/>
          </a:xfrm>
          <a:prstGeom prst="rect">
            <a:avLst/>
          </a:prstGeom>
        </p:spPr>
      </p:pic>
    </p:spTree>
    <p:extLst>
      <p:ext uri="{BB962C8B-B14F-4D97-AF65-F5344CB8AC3E}">
        <p14:creationId xmlns:p14="http://schemas.microsoft.com/office/powerpoint/2010/main" val="16308025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9036496" cy="1340768"/>
          </a:xfrm>
        </p:spPr>
        <p:txBody>
          <a:bodyPr>
            <a:normAutofit/>
          </a:bodyPr>
          <a:lstStyle/>
          <a:p>
            <a:pPr algn="ctr"/>
            <a:r>
              <a:rPr lang="en-US" sz="4000" b="1" dirty="0" smtClean="0"/>
              <a:t>The Tick Bite &amp; The Worried Father</a:t>
            </a:r>
            <a:endParaRPr lang="en-US" sz="4000" b="1" dirty="0"/>
          </a:p>
        </p:txBody>
      </p:sp>
      <p:sp>
        <p:nvSpPr>
          <p:cNvPr id="3" name="Content Placeholder 2"/>
          <p:cNvSpPr>
            <a:spLocks noGrp="1"/>
          </p:cNvSpPr>
          <p:nvPr>
            <p:ph idx="1"/>
          </p:nvPr>
        </p:nvSpPr>
        <p:spPr>
          <a:xfrm>
            <a:off x="179512" y="1916832"/>
            <a:ext cx="8712968" cy="4032448"/>
          </a:xfrm>
        </p:spPr>
        <p:txBody>
          <a:bodyPr/>
          <a:lstStyle/>
          <a:p>
            <a:pPr marL="0" indent="0" eaLnBrk="1" hangingPunct="1">
              <a:buNone/>
            </a:pPr>
            <a:r>
              <a:rPr lang="en-GB" b="1" dirty="0">
                <a:ea typeface="ＭＳ Ｐゴシック" charset="0"/>
                <a:cs typeface="ＭＳ Ｐゴシック" charset="0"/>
              </a:rPr>
              <a:t> </a:t>
            </a:r>
            <a:r>
              <a:rPr lang="en-GB" b="1" dirty="0" smtClean="0">
                <a:ea typeface="ＭＳ Ｐゴシック" charset="0"/>
                <a:cs typeface="ＭＳ Ｐゴシック" charset="0"/>
              </a:rPr>
              <a:t> </a:t>
            </a:r>
            <a:r>
              <a:rPr lang="en-GB" b="1" dirty="0" err="1" smtClean="0">
                <a:ea typeface="ＭＳ Ｐゴシック" charset="0"/>
                <a:cs typeface="ＭＳ Ｐゴシック" charset="0"/>
              </a:rPr>
              <a:t>Westdoc</a:t>
            </a:r>
            <a:r>
              <a:rPr lang="en-GB" b="1" dirty="0" smtClean="0">
                <a:ea typeface="ＭＳ Ｐゴシック" charset="0"/>
                <a:cs typeface="ＭＳ Ｐゴシック" charset="0"/>
              </a:rPr>
              <a:t> Call </a:t>
            </a:r>
          </a:p>
          <a:p>
            <a:pPr marL="0" indent="0" eaLnBrk="1" hangingPunct="1">
              <a:buNone/>
            </a:pPr>
            <a:r>
              <a:rPr lang="en-GB" b="1" dirty="0">
                <a:ea typeface="ＭＳ Ｐゴシック" charset="0"/>
                <a:cs typeface="ＭＳ Ｐゴシック" charset="0"/>
              </a:rPr>
              <a:t> </a:t>
            </a:r>
            <a:r>
              <a:rPr lang="en-GB" b="1" dirty="0" smtClean="0">
                <a:ea typeface="ＭＳ Ｐゴシック" charset="0"/>
                <a:cs typeface="ＭＳ Ｐゴシック" charset="0"/>
              </a:rPr>
              <a:t> Saturday Evening</a:t>
            </a:r>
          </a:p>
          <a:p>
            <a:pPr marL="0" indent="0" eaLnBrk="1" hangingPunct="1">
              <a:buNone/>
            </a:pPr>
            <a:r>
              <a:rPr lang="en-GB" b="1" dirty="0">
                <a:ea typeface="ＭＳ Ｐゴシック" charset="0"/>
                <a:cs typeface="ＭＳ Ｐゴシック" charset="0"/>
              </a:rPr>
              <a:t> </a:t>
            </a:r>
            <a:r>
              <a:rPr lang="en-GB" b="1" dirty="0" smtClean="0">
                <a:ea typeface="ＭＳ Ｐゴシック" charset="0"/>
                <a:cs typeface="ＭＳ Ｐゴシック" charset="0"/>
              </a:rPr>
              <a:t> He noticed a tick his son and took him to doctor to have it      removed  </a:t>
            </a:r>
          </a:p>
          <a:p>
            <a:pPr marL="0" indent="0" eaLnBrk="1" hangingPunct="1">
              <a:buNone/>
            </a:pPr>
            <a:r>
              <a:rPr lang="en-GB" b="1" dirty="0">
                <a:ea typeface="ＭＳ Ｐゴシック" charset="0"/>
                <a:cs typeface="ＭＳ Ｐゴシック" charset="0"/>
              </a:rPr>
              <a:t> </a:t>
            </a:r>
            <a:r>
              <a:rPr lang="en-GB" b="1" dirty="0" smtClean="0">
                <a:ea typeface="ＭＳ Ｐゴシック" charset="0"/>
                <a:cs typeface="ＭＳ Ｐゴシック" charset="0"/>
              </a:rPr>
              <a:t> Wants him to have antibiotics to prevent Lyme disease</a:t>
            </a:r>
          </a:p>
        </p:txBody>
      </p:sp>
    </p:spTree>
    <p:extLst>
      <p:ext uri="{BB962C8B-B14F-4D97-AF65-F5344CB8AC3E}">
        <p14:creationId xmlns:p14="http://schemas.microsoft.com/office/powerpoint/2010/main" val="21141724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9036496" cy="1340768"/>
          </a:xfrm>
        </p:spPr>
        <p:txBody>
          <a:bodyPr>
            <a:normAutofit/>
          </a:bodyPr>
          <a:lstStyle/>
          <a:p>
            <a:pPr algn="ctr"/>
            <a:r>
              <a:rPr lang="en-US" sz="4000" b="1" dirty="0" smtClean="0"/>
              <a:t>The Curse of faux Lyme Disease</a:t>
            </a:r>
            <a:endParaRPr lang="en-US" sz="4000" b="1" dirty="0"/>
          </a:p>
        </p:txBody>
      </p:sp>
      <p:sp>
        <p:nvSpPr>
          <p:cNvPr id="3" name="Content Placeholder 2"/>
          <p:cNvSpPr>
            <a:spLocks noGrp="1"/>
          </p:cNvSpPr>
          <p:nvPr>
            <p:ph idx="1"/>
          </p:nvPr>
        </p:nvSpPr>
        <p:spPr>
          <a:xfrm>
            <a:off x="179512" y="1916832"/>
            <a:ext cx="8712968" cy="4032448"/>
          </a:xfrm>
        </p:spPr>
        <p:txBody>
          <a:bodyPr/>
          <a:lstStyle/>
          <a:p>
            <a:pPr marL="0" indent="0" eaLnBrk="1" hangingPunct="1">
              <a:buNone/>
            </a:pPr>
            <a:endParaRPr lang="en-GB" b="1" dirty="0" smtClean="0">
              <a:ea typeface="ＭＳ Ｐゴシック" charset="0"/>
              <a:cs typeface="ＭＳ Ｐゴシック" charset="0"/>
            </a:endParaRPr>
          </a:p>
          <a:p>
            <a:pPr marL="0" indent="0" eaLnBrk="1" hangingPunct="1">
              <a:buNone/>
            </a:pPr>
            <a:r>
              <a:rPr lang="en-GB" b="1" dirty="0">
                <a:ea typeface="ＭＳ Ｐゴシック" charset="0"/>
                <a:cs typeface="ＭＳ Ｐゴシック" charset="0"/>
              </a:rPr>
              <a:t> </a:t>
            </a:r>
            <a:r>
              <a:rPr lang="en-GB" b="1" dirty="0" smtClean="0">
                <a:ea typeface="ＭＳ Ｐゴシック" charset="0"/>
                <a:cs typeface="ＭＳ Ｐゴシック" charset="0"/>
              </a:rPr>
              <a:t>Non-specific clinical features fatigue, headache, pain </a:t>
            </a:r>
          </a:p>
          <a:p>
            <a:pPr marL="0" indent="0" eaLnBrk="1" hangingPunct="1">
              <a:buNone/>
            </a:pPr>
            <a:r>
              <a:rPr lang="en-GB" b="1" dirty="0">
                <a:ea typeface="ＭＳ Ｐゴシック" charset="0"/>
                <a:cs typeface="ＭＳ Ｐゴシック" charset="0"/>
              </a:rPr>
              <a:t> </a:t>
            </a:r>
            <a:r>
              <a:rPr lang="en-GB" b="1" dirty="0" smtClean="0">
                <a:ea typeface="ＭＳ Ｐゴシック" charset="0"/>
                <a:cs typeface="ＭＳ Ｐゴシック" charset="0"/>
              </a:rPr>
              <a:t> ( much like fibromyalgia/ ME ) </a:t>
            </a:r>
          </a:p>
          <a:p>
            <a:pPr marL="0" indent="0" eaLnBrk="1" hangingPunct="1">
              <a:buNone/>
            </a:pPr>
            <a:r>
              <a:rPr lang="en-GB" b="1" dirty="0">
                <a:ea typeface="ＭＳ Ｐゴシック" charset="0"/>
                <a:cs typeface="ＭＳ Ｐゴシック" charset="0"/>
              </a:rPr>
              <a:t> Conventional </a:t>
            </a:r>
            <a:r>
              <a:rPr lang="en-GB" b="1" dirty="0" smtClean="0">
                <a:ea typeface="ＭＳ Ｐゴシック" charset="0"/>
                <a:cs typeface="ＭＳ Ｐゴシック" charset="0"/>
              </a:rPr>
              <a:t>diagnostics </a:t>
            </a:r>
            <a:r>
              <a:rPr lang="en-GB" b="1" dirty="0">
                <a:ea typeface="ＭＳ Ｐゴシック" charset="0"/>
                <a:cs typeface="ＭＳ Ｐゴシック" charset="0"/>
              </a:rPr>
              <a:t>no evidence of </a:t>
            </a:r>
            <a:r>
              <a:rPr lang="en-GB" b="1" dirty="0" smtClean="0">
                <a:ea typeface="ＭＳ Ｐゴシック" charset="0"/>
                <a:cs typeface="ＭＳ Ｐゴシック" charset="0"/>
              </a:rPr>
              <a:t>B. </a:t>
            </a:r>
            <a:r>
              <a:rPr lang="en-GB" b="1" dirty="0" err="1" smtClean="0">
                <a:ea typeface="ＭＳ Ｐゴシック" charset="0"/>
                <a:cs typeface="ＭＳ Ｐゴシック" charset="0"/>
              </a:rPr>
              <a:t>burgdorferi</a:t>
            </a:r>
            <a:r>
              <a:rPr lang="en-GB" b="1" dirty="0" smtClean="0">
                <a:ea typeface="ＭＳ Ｐゴシック" charset="0"/>
                <a:cs typeface="ＭＳ Ｐゴシック" charset="0"/>
              </a:rPr>
              <a:t> or evidence of infection at some time </a:t>
            </a:r>
          </a:p>
          <a:p>
            <a:pPr marL="0" indent="0" eaLnBrk="1" hangingPunct="1">
              <a:buNone/>
            </a:pPr>
            <a:r>
              <a:rPr lang="en-GB" b="1" dirty="0">
                <a:ea typeface="ＭＳ Ｐゴシック" charset="0"/>
                <a:cs typeface="ＭＳ Ｐゴシック" charset="0"/>
              </a:rPr>
              <a:t> </a:t>
            </a:r>
            <a:r>
              <a:rPr lang="en-GB" b="1" dirty="0" smtClean="0">
                <a:ea typeface="ＭＳ Ｐゴシック" charset="0"/>
                <a:cs typeface="ＭＳ Ｐゴシック" charset="0"/>
              </a:rPr>
              <a:t> Fixed conviction that they have Lyme disease </a:t>
            </a:r>
          </a:p>
          <a:p>
            <a:pPr marL="0" indent="0" eaLnBrk="1" hangingPunct="1">
              <a:buNone/>
            </a:pPr>
            <a:r>
              <a:rPr lang="en-GB" b="1" dirty="0">
                <a:ea typeface="ＭＳ Ｐゴシック" charset="0"/>
                <a:cs typeface="ＭＳ Ｐゴシック" charset="0"/>
              </a:rPr>
              <a:t> </a:t>
            </a:r>
            <a:r>
              <a:rPr lang="en-GB" b="1" dirty="0" smtClean="0">
                <a:ea typeface="ＭＳ Ｐゴシック" charset="0"/>
                <a:cs typeface="ＭＳ Ｐゴシック" charset="0"/>
              </a:rPr>
              <a:t> Hostile to suggestion that there may be a </a:t>
            </a:r>
            <a:r>
              <a:rPr lang="en-GB" b="1" dirty="0" err="1" smtClean="0">
                <a:ea typeface="ＭＳ Ｐゴシック" charset="0"/>
                <a:cs typeface="ＭＳ Ｐゴシック" charset="0"/>
              </a:rPr>
              <a:t>pscyhological</a:t>
            </a:r>
            <a:r>
              <a:rPr lang="en-GB" b="1" dirty="0" smtClean="0">
                <a:ea typeface="ＭＳ Ｐゴシック" charset="0"/>
                <a:cs typeface="ＭＳ Ｐゴシック" charset="0"/>
              </a:rPr>
              <a:t> component </a:t>
            </a:r>
          </a:p>
          <a:p>
            <a:pPr marL="0" indent="0" eaLnBrk="1" hangingPunct="1">
              <a:buNone/>
            </a:pPr>
            <a:r>
              <a:rPr lang="en-GB" b="1" dirty="0">
                <a:ea typeface="ＭＳ Ｐゴシック" charset="0"/>
                <a:cs typeface="ＭＳ Ｐゴシック" charset="0"/>
              </a:rPr>
              <a:t> </a:t>
            </a:r>
            <a:r>
              <a:rPr lang="en-GB" b="1" dirty="0" smtClean="0">
                <a:ea typeface="ＭＳ Ｐゴシック" charset="0"/>
                <a:cs typeface="ＭＳ Ｐゴシック" charset="0"/>
              </a:rPr>
              <a:t> Present lab tests from Germany/USA</a:t>
            </a:r>
          </a:p>
          <a:p>
            <a:pPr marL="0" indent="0" eaLnBrk="1" hangingPunct="1">
              <a:buNone/>
            </a:pPr>
            <a:r>
              <a:rPr lang="en-GB" b="1" dirty="0">
                <a:ea typeface="ＭＳ Ｐゴシック" charset="0"/>
                <a:cs typeface="ＭＳ Ｐゴシック" charset="0"/>
              </a:rPr>
              <a:t> </a:t>
            </a:r>
            <a:r>
              <a:rPr lang="en-GB" b="1" dirty="0" smtClean="0">
                <a:ea typeface="ＭＳ Ｐゴシック" charset="0"/>
                <a:cs typeface="ＭＳ Ｐゴシック" charset="0"/>
              </a:rPr>
              <a:t> </a:t>
            </a:r>
          </a:p>
        </p:txBody>
      </p:sp>
    </p:spTree>
    <p:extLst>
      <p:ext uri="{BB962C8B-B14F-4D97-AF65-F5344CB8AC3E}">
        <p14:creationId xmlns:p14="http://schemas.microsoft.com/office/powerpoint/2010/main" val="12093407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9036496" cy="1340768"/>
          </a:xfrm>
        </p:spPr>
        <p:txBody>
          <a:bodyPr>
            <a:normAutofit fontScale="90000"/>
          </a:bodyPr>
          <a:lstStyle/>
          <a:p>
            <a:pPr algn="ctr"/>
            <a:r>
              <a:rPr lang="en-US" sz="4000" b="1" dirty="0" smtClean="0"/>
              <a:t>The curse of faux Lyme Disease &amp; “the German lab”</a:t>
            </a:r>
            <a:endParaRPr lang="en-US" sz="4000" b="1" dirty="0"/>
          </a:p>
        </p:txBody>
      </p:sp>
      <p:pic>
        <p:nvPicPr>
          <p:cNvPr id="4" name="Picture 3" descr="Tests for lyme disease from Armin Lab.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 y="1700808"/>
            <a:ext cx="9144000" cy="2443724"/>
          </a:xfrm>
          <a:prstGeom prst="rect">
            <a:avLst/>
          </a:prstGeom>
        </p:spPr>
      </p:pic>
      <p:pic>
        <p:nvPicPr>
          <p:cNvPr id="6" name="Picture 5" descr="IMG_4143.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5856" y="3789040"/>
            <a:ext cx="2373504" cy="2825728"/>
          </a:xfrm>
          <a:prstGeom prst="rect">
            <a:avLst/>
          </a:prstGeom>
        </p:spPr>
      </p:pic>
      <p:sp>
        <p:nvSpPr>
          <p:cNvPr id="7" name="Rectangle 6"/>
          <p:cNvSpPr/>
          <p:nvPr/>
        </p:nvSpPr>
        <p:spPr bwMode="auto">
          <a:xfrm>
            <a:off x="5220072" y="4653136"/>
            <a:ext cx="504056" cy="7200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8" name="Rectangle 7"/>
          <p:cNvSpPr/>
          <p:nvPr/>
        </p:nvSpPr>
        <p:spPr bwMode="auto">
          <a:xfrm>
            <a:off x="5148064" y="4797152"/>
            <a:ext cx="288032" cy="7200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9" name="TextBox 8"/>
          <p:cNvSpPr txBox="1"/>
          <p:nvPr/>
        </p:nvSpPr>
        <p:spPr>
          <a:xfrm>
            <a:off x="6228184" y="4653136"/>
            <a:ext cx="1569660" cy="646331"/>
          </a:xfrm>
          <a:prstGeom prst="rect">
            <a:avLst/>
          </a:prstGeom>
          <a:noFill/>
        </p:spPr>
        <p:txBody>
          <a:bodyPr wrap="none" rtlCol="0">
            <a:spAutoFit/>
          </a:bodyPr>
          <a:lstStyle/>
          <a:p>
            <a:r>
              <a:rPr lang="en-US" dirty="0" smtClean="0"/>
              <a:t>Shop window </a:t>
            </a:r>
          </a:p>
          <a:p>
            <a:r>
              <a:rPr lang="en-US" dirty="0" smtClean="0"/>
              <a:t>in Tralee</a:t>
            </a:r>
          </a:p>
        </p:txBody>
      </p:sp>
    </p:spTree>
    <p:extLst>
      <p:ext uri="{BB962C8B-B14F-4D97-AF65-F5344CB8AC3E}">
        <p14:creationId xmlns:p14="http://schemas.microsoft.com/office/powerpoint/2010/main" val="39539840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9036496" cy="1340768"/>
          </a:xfrm>
        </p:spPr>
        <p:txBody>
          <a:bodyPr>
            <a:normAutofit/>
          </a:bodyPr>
          <a:lstStyle/>
          <a:p>
            <a:pPr algn="ctr"/>
            <a:r>
              <a:rPr lang="en-US" sz="4000" b="1" dirty="0" smtClean="0"/>
              <a:t>The Curse of faux Lyme Disease</a:t>
            </a:r>
            <a:endParaRPr lang="en-US" sz="4000" b="1" dirty="0"/>
          </a:p>
        </p:txBody>
      </p:sp>
      <p:sp>
        <p:nvSpPr>
          <p:cNvPr id="3" name="Content Placeholder 2"/>
          <p:cNvSpPr>
            <a:spLocks noGrp="1"/>
          </p:cNvSpPr>
          <p:nvPr>
            <p:ph idx="1"/>
          </p:nvPr>
        </p:nvSpPr>
        <p:spPr>
          <a:xfrm>
            <a:off x="179512" y="1916832"/>
            <a:ext cx="8712968" cy="4032448"/>
          </a:xfrm>
        </p:spPr>
        <p:txBody>
          <a:bodyPr/>
          <a:lstStyle/>
          <a:p>
            <a:pPr marL="0" indent="0" eaLnBrk="1" hangingPunct="1">
              <a:buNone/>
            </a:pPr>
            <a:endParaRPr lang="en-GB" b="1" dirty="0" smtClean="0">
              <a:ea typeface="ＭＳ Ｐゴシック" charset="0"/>
              <a:cs typeface="ＭＳ Ｐゴシック" charset="0"/>
            </a:endParaRPr>
          </a:p>
          <a:p>
            <a:pPr marL="0" indent="0" eaLnBrk="1" hangingPunct="1">
              <a:buNone/>
            </a:pPr>
            <a:r>
              <a:rPr lang="en-GB" b="1" dirty="0" smtClean="0">
                <a:ea typeface="ＭＳ Ｐゴシック" charset="0"/>
                <a:cs typeface="ＭＳ Ｐゴシック" charset="0"/>
              </a:rPr>
              <a:t>Management !  </a:t>
            </a:r>
          </a:p>
          <a:p>
            <a:pPr marL="0" indent="0" eaLnBrk="1" hangingPunct="1">
              <a:buNone/>
            </a:pPr>
            <a:r>
              <a:rPr lang="en-GB" b="1" dirty="0" smtClean="0">
                <a:ea typeface="ＭＳ Ｐゴシック" charset="0"/>
                <a:cs typeface="ＭＳ Ｐゴシック" charset="0"/>
              </a:rPr>
              <a:t>Practically if real serological evidence of infection at some time and persistent symptoms it is difficult not to treat but it does not do any good (there is a trial) </a:t>
            </a:r>
          </a:p>
          <a:p>
            <a:pPr marL="0" indent="0" eaLnBrk="1" hangingPunct="1">
              <a:buNone/>
            </a:pPr>
            <a:endParaRPr lang="en-GB" b="1" dirty="0">
              <a:ea typeface="ＭＳ Ｐゴシック" charset="0"/>
              <a:cs typeface="ＭＳ Ｐゴシック" charset="0"/>
            </a:endParaRPr>
          </a:p>
          <a:p>
            <a:pPr marL="0" indent="0" eaLnBrk="1" hangingPunct="1">
              <a:buNone/>
            </a:pPr>
            <a:r>
              <a:rPr lang="en-GB" b="1" dirty="0" smtClean="0">
                <a:ea typeface="ＭＳ Ｐゴシック" charset="0"/>
                <a:cs typeface="ＭＳ Ｐゴシック" charset="0"/>
              </a:rPr>
              <a:t>If no serological evidence of infection there is no rationale for treatment </a:t>
            </a:r>
          </a:p>
          <a:p>
            <a:pPr marL="0" indent="0" eaLnBrk="1" hangingPunct="1">
              <a:buNone/>
            </a:pPr>
            <a:endParaRPr lang="en-GB" b="1" dirty="0">
              <a:ea typeface="ＭＳ Ｐゴシック" charset="0"/>
              <a:cs typeface="ＭＳ Ｐゴシック" charset="0"/>
            </a:endParaRPr>
          </a:p>
          <a:p>
            <a:pPr marL="0" indent="0" eaLnBrk="1" hangingPunct="1">
              <a:buNone/>
            </a:pPr>
            <a:r>
              <a:rPr lang="en-GB" b="1" dirty="0" smtClean="0">
                <a:ea typeface="ＭＳ Ｐゴシック" charset="0"/>
                <a:cs typeface="ＭＳ Ｐゴシック" charset="0"/>
              </a:rPr>
              <a:t> </a:t>
            </a:r>
          </a:p>
        </p:txBody>
      </p:sp>
    </p:spTree>
    <p:extLst>
      <p:ext uri="{BB962C8B-B14F-4D97-AF65-F5344CB8AC3E}">
        <p14:creationId xmlns:p14="http://schemas.microsoft.com/office/powerpoint/2010/main" val="20859515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9036496" cy="1340768"/>
          </a:xfrm>
        </p:spPr>
        <p:txBody>
          <a:bodyPr>
            <a:normAutofit fontScale="90000"/>
          </a:bodyPr>
          <a:lstStyle/>
          <a:p>
            <a:pPr algn="ctr"/>
            <a:r>
              <a:rPr lang="en-US" sz="4000" b="1" dirty="0" smtClean="0"/>
              <a:t>Changes in Testing: Molecular is Taking Over</a:t>
            </a:r>
            <a:endParaRPr lang="en-US" sz="4000" b="1" dirty="0"/>
          </a:p>
        </p:txBody>
      </p:sp>
      <p:sp>
        <p:nvSpPr>
          <p:cNvPr id="3" name="Content Placeholder 2"/>
          <p:cNvSpPr>
            <a:spLocks noGrp="1"/>
          </p:cNvSpPr>
          <p:nvPr>
            <p:ph idx="1"/>
          </p:nvPr>
        </p:nvSpPr>
        <p:spPr>
          <a:xfrm>
            <a:off x="4211960" y="1844824"/>
            <a:ext cx="4680520" cy="4824536"/>
          </a:xfrm>
        </p:spPr>
        <p:txBody>
          <a:bodyPr/>
          <a:lstStyle/>
          <a:p>
            <a:pPr marL="0" indent="0" algn="ctr">
              <a:buNone/>
            </a:pPr>
            <a:r>
              <a:rPr lang="en-GB" sz="2800" b="1" i="1" dirty="0" smtClean="0">
                <a:ea typeface="ＭＳ Ｐゴシック" charset="0"/>
                <a:cs typeface="ＭＳ Ｐゴシック" charset="0"/>
              </a:rPr>
              <a:t>N. </a:t>
            </a:r>
            <a:r>
              <a:rPr lang="en-GB" sz="2800" b="1" i="1" dirty="0" err="1" smtClean="0">
                <a:ea typeface="ＭＳ Ｐゴシック" charset="0"/>
                <a:cs typeface="ＭＳ Ｐゴシック" charset="0"/>
              </a:rPr>
              <a:t>gonorrhoeae</a:t>
            </a:r>
            <a:r>
              <a:rPr lang="en-GB" sz="2800" b="1" i="1" dirty="0" smtClean="0">
                <a:ea typeface="ＭＳ Ｐゴシック" charset="0"/>
                <a:cs typeface="ＭＳ Ｐゴシック" charset="0"/>
              </a:rPr>
              <a:t> </a:t>
            </a:r>
            <a:r>
              <a:rPr lang="en-GB" sz="2800" b="1" dirty="0" smtClean="0">
                <a:ea typeface="ＭＳ Ｐゴシック" charset="0"/>
                <a:cs typeface="ＭＳ Ｐゴシック" charset="0"/>
              </a:rPr>
              <a:t>and </a:t>
            </a:r>
            <a:r>
              <a:rPr lang="en-GB" sz="2800" b="1" i="1" dirty="0" smtClean="0">
                <a:ea typeface="ＭＳ Ｐゴシック" charset="0"/>
                <a:cs typeface="ＭＳ Ｐゴシック" charset="0"/>
              </a:rPr>
              <a:t>C. trachomatis</a:t>
            </a:r>
          </a:p>
          <a:p>
            <a:pPr marL="0" indent="0" algn="ctr">
              <a:buNone/>
            </a:pPr>
            <a:r>
              <a:rPr lang="en-GB" sz="2800" dirty="0" smtClean="0">
                <a:ea typeface="ＭＳ Ｐゴシック" charset="0"/>
                <a:cs typeface="ＭＳ Ｐゴシック" charset="0"/>
              </a:rPr>
              <a:t>Molecular testing higher yield less time sensitive for transport </a:t>
            </a:r>
          </a:p>
          <a:p>
            <a:pPr marL="0" indent="0" algn="ctr">
              <a:buNone/>
            </a:pPr>
            <a:r>
              <a:rPr lang="en-GB" sz="2800" dirty="0" smtClean="0">
                <a:ea typeface="ＭＳ Ｐゴシック" charset="0"/>
                <a:cs typeface="ＭＳ Ｐゴシック" charset="0"/>
              </a:rPr>
              <a:t>Though we still need to grow </a:t>
            </a:r>
            <a:r>
              <a:rPr lang="en-GB" sz="2800" i="1" dirty="0" smtClean="0">
                <a:ea typeface="ＭＳ Ｐゴシック" charset="0"/>
                <a:cs typeface="ＭＳ Ｐゴシック" charset="0"/>
              </a:rPr>
              <a:t>N. </a:t>
            </a:r>
            <a:r>
              <a:rPr lang="en-GB" sz="2800" i="1" dirty="0" err="1" smtClean="0">
                <a:ea typeface="ＭＳ Ｐゴシック" charset="0"/>
                <a:cs typeface="ＭＳ Ｐゴシック" charset="0"/>
              </a:rPr>
              <a:t>gonorrhoeae</a:t>
            </a:r>
            <a:r>
              <a:rPr lang="en-GB" sz="2800" dirty="0" smtClean="0">
                <a:ea typeface="ＭＳ Ｐゴシック" charset="0"/>
                <a:cs typeface="ＭＳ Ｐゴシック" charset="0"/>
              </a:rPr>
              <a:t> for susceptibility tests </a:t>
            </a:r>
          </a:p>
          <a:p>
            <a:pPr marL="0" indent="0" algn="ctr">
              <a:buNone/>
            </a:pPr>
            <a:r>
              <a:rPr lang="en-GB" sz="2800" dirty="0" smtClean="0">
                <a:ea typeface="ＭＳ Ｐゴシック" charset="0"/>
                <a:cs typeface="ＭＳ Ｐゴシック" charset="0"/>
              </a:rPr>
              <a:t>Sorry we don’t accept urine samples from primary care </a:t>
            </a:r>
          </a:p>
          <a:p>
            <a:pPr marL="0" indent="0" algn="ctr">
              <a:buNone/>
            </a:pPr>
            <a:r>
              <a:rPr lang="en-GB" sz="2800" dirty="0" smtClean="0">
                <a:ea typeface="ＭＳ Ｐゴシック" charset="0"/>
                <a:cs typeface="ＭＳ Ｐゴシック" charset="0"/>
              </a:rPr>
              <a:t>We Would Like To</a:t>
            </a:r>
          </a:p>
          <a:p>
            <a:pPr marL="0" indent="0" algn="ctr">
              <a:buNone/>
            </a:pPr>
            <a:endParaRPr lang="en-GB" sz="2800" dirty="0" smtClean="0">
              <a:ea typeface="ＭＳ Ｐゴシック" charset="0"/>
              <a:cs typeface="ＭＳ Ｐゴシック" charset="0"/>
            </a:endParaRPr>
          </a:p>
          <a:p>
            <a:pPr marL="0" indent="0" algn="ctr">
              <a:buNone/>
            </a:pPr>
            <a:r>
              <a:rPr lang="en-GB" sz="2800" b="1" dirty="0" smtClean="0">
                <a:ea typeface="ＭＳ Ｐゴシック" charset="0"/>
                <a:cs typeface="ＭＳ Ｐゴシック" charset="0"/>
              </a:rPr>
              <a:t> </a:t>
            </a:r>
          </a:p>
        </p:txBody>
      </p:sp>
      <p:pic>
        <p:nvPicPr>
          <p:cNvPr id="4" name="Picture 3" descr="IMG_463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844824"/>
            <a:ext cx="3543858" cy="4725144"/>
          </a:xfrm>
          <a:prstGeom prst="rect">
            <a:avLst/>
          </a:prstGeom>
        </p:spPr>
      </p:pic>
    </p:spTree>
    <p:extLst>
      <p:ext uri="{BB962C8B-B14F-4D97-AF65-F5344CB8AC3E}">
        <p14:creationId xmlns:p14="http://schemas.microsoft.com/office/powerpoint/2010/main" val="164443830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9036496" cy="1340768"/>
          </a:xfrm>
        </p:spPr>
        <p:txBody>
          <a:bodyPr>
            <a:normAutofit/>
          </a:bodyPr>
          <a:lstStyle/>
          <a:p>
            <a:pPr algn="ctr"/>
            <a:r>
              <a:rPr lang="en-US" sz="4000" b="1" dirty="0" smtClean="0"/>
              <a:t>Changing Epidemiology</a:t>
            </a:r>
            <a:endParaRPr lang="en-US" sz="4000" b="1" dirty="0"/>
          </a:p>
        </p:txBody>
      </p:sp>
      <p:sp>
        <p:nvSpPr>
          <p:cNvPr id="3" name="Content Placeholder 2"/>
          <p:cNvSpPr>
            <a:spLocks noGrp="1"/>
          </p:cNvSpPr>
          <p:nvPr>
            <p:ph idx="1"/>
          </p:nvPr>
        </p:nvSpPr>
        <p:spPr>
          <a:xfrm>
            <a:off x="179512" y="1556792"/>
            <a:ext cx="8712968" cy="4392488"/>
          </a:xfrm>
        </p:spPr>
        <p:txBody>
          <a:bodyPr/>
          <a:lstStyle/>
          <a:p>
            <a:pPr marL="0" indent="0" eaLnBrk="1" hangingPunct="1">
              <a:buNone/>
            </a:pPr>
            <a:endParaRPr lang="en-GB" b="1" dirty="0">
              <a:ea typeface="ＭＳ Ｐゴシック" charset="0"/>
              <a:cs typeface="ＭＳ Ｐゴシック" charset="0"/>
            </a:endParaRPr>
          </a:p>
          <a:p>
            <a:pPr marL="0" indent="0" algn="ctr">
              <a:buNone/>
            </a:pPr>
            <a:r>
              <a:rPr lang="en-GB" sz="2800" b="1" dirty="0" smtClean="0">
                <a:ea typeface="ＭＳ Ｐゴシック" charset="0"/>
                <a:cs typeface="ＭＳ Ｐゴシック" charset="0"/>
              </a:rPr>
              <a:t>25 Year Old Previously Healthy Male</a:t>
            </a:r>
          </a:p>
          <a:p>
            <a:pPr marL="0" indent="0" algn="ctr">
              <a:buNone/>
            </a:pPr>
            <a:r>
              <a:rPr lang="en-GB" sz="2800" b="1" dirty="0" smtClean="0">
                <a:ea typeface="ＭＳ Ｐゴシック" charset="0"/>
                <a:cs typeface="ＭＳ Ｐゴシック" charset="0"/>
              </a:rPr>
              <a:t>Sudden onset of abdominal cramps and diarrhoea (some blood) on Wednesday</a:t>
            </a:r>
          </a:p>
          <a:p>
            <a:pPr marL="0" indent="0" algn="ctr">
              <a:buNone/>
            </a:pPr>
            <a:r>
              <a:rPr lang="en-GB" sz="2800" b="1" dirty="0" smtClean="0">
                <a:ea typeface="ＭＳ Ｐゴシック" charset="0"/>
                <a:cs typeface="ＭＳ Ｐゴシック" charset="0"/>
              </a:rPr>
              <a:t>No recent foreign travel</a:t>
            </a:r>
            <a:r>
              <a:rPr lang="en-GB" sz="2800" b="1" dirty="0">
                <a:ea typeface="ＭＳ Ｐゴシック" charset="0"/>
                <a:cs typeface="ＭＳ Ｐゴシック" charset="0"/>
              </a:rPr>
              <a:t> </a:t>
            </a:r>
            <a:r>
              <a:rPr lang="en-GB" sz="2800" b="1" dirty="0" smtClean="0">
                <a:ea typeface="ＭＳ Ｐゴシック" charset="0"/>
                <a:cs typeface="ＭＳ Ｐゴシック" charset="0"/>
              </a:rPr>
              <a:t>was in Dublin for the weekend</a:t>
            </a:r>
          </a:p>
          <a:p>
            <a:pPr marL="0" indent="0" algn="ctr">
              <a:buNone/>
            </a:pPr>
            <a:r>
              <a:rPr lang="en-GB" sz="2800" b="1" dirty="0" smtClean="0">
                <a:ea typeface="ＭＳ Ｐゴシック" charset="0"/>
                <a:cs typeface="ＭＳ Ｐゴシック" charset="0"/>
              </a:rPr>
              <a:t>Sample: </a:t>
            </a:r>
            <a:r>
              <a:rPr lang="en-GB" sz="2800" b="1" dirty="0" err="1" smtClean="0">
                <a:ea typeface="ＭＳ Ｐゴシック" charset="0"/>
                <a:cs typeface="ＭＳ Ｐゴシック" charset="0"/>
              </a:rPr>
              <a:t>Shigella</a:t>
            </a:r>
            <a:r>
              <a:rPr lang="en-GB" sz="2800" b="1" dirty="0" smtClean="0">
                <a:ea typeface="ＭＳ Ｐゴシック" charset="0"/>
                <a:cs typeface="ＭＳ Ｐゴシック" charset="0"/>
              </a:rPr>
              <a:t>/EIEC DNA detected</a:t>
            </a:r>
          </a:p>
          <a:p>
            <a:pPr marL="0" indent="0" algn="ctr">
              <a:buNone/>
            </a:pPr>
            <a:r>
              <a:rPr lang="en-GB" sz="2800" b="1" i="1" dirty="0" err="1" smtClean="0">
                <a:ea typeface="ＭＳ Ｐゴシック" charset="0"/>
                <a:cs typeface="ＭＳ Ｐゴシック" charset="0"/>
              </a:rPr>
              <a:t>Shigella</a:t>
            </a:r>
            <a:r>
              <a:rPr lang="en-GB" sz="2800" b="1" i="1" dirty="0" smtClean="0">
                <a:ea typeface="ＭＳ Ｐゴシック" charset="0"/>
                <a:cs typeface="ＭＳ Ｐゴシック" charset="0"/>
              </a:rPr>
              <a:t> </a:t>
            </a:r>
            <a:r>
              <a:rPr lang="en-GB" sz="2800" b="1" i="1" dirty="0" err="1" smtClean="0">
                <a:ea typeface="ＭＳ Ｐゴシック" charset="0"/>
                <a:cs typeface="ＭＳ Ｐゴシック" charset="0"/>
              </a:rPr>
              <a:t>sonnei</a:t>
            </a:r>
            <a:r>
              <a:rPr lang="en-GB" sz="2800" b="1" i="1" dirty="0" smtClean="0">
                <a:ea typeface="ＭＳ Ｐゴシック" charset="0"/>
                <a:cs typeface="ＭＳ Ｐゴシック" charset="0"/>
              </a:rPr>
              <a:t> </a:t>
            </a:r>
            <a:r>
              <a:rPr lang="en-GB" sz="2800" b="1" dirty="0" smtClean="0">
                <a:ea typeface="ＭＳ Ｐゴシック" charset="0"/>
                <a:cs typeface="ＭＳ Ｐゴシック" charset="0"/>
              </a:rPr>
              <a:t>isolated (two days later)</a:t>
            </a:r>
          </a:p>
        </p:txBody>
      </p:sp>
    </p:spTree>
    <p:extLst>
      <p:ext uri="{BB962C8B-B14F-4D97-AF65-F5344CB8AC3E}">
        <p14:creationId xmlns:p14="http://schemas.microsoft.com/office/powerpoint/2010/main" val="340066832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9036496" cy="1340768"/>
          </a:xfrm>
        </p:spPr>
        <p:txBody>
          <a:bodyPr>
            <a:normAutofit/>
          </a:bodyPr>
          <a:lstStyle/>
          <a:p>
            <a:pPr algn="ctr"/>
            <a:r>
              <a:rPr lang="en-US" sz="4000" b="1" dirty="0" smtClean="0"/>
              <a:t>Changing Epidemiology</a:t>
            </a:r>
            <a:endParaRPr lang="en-US" sz="4000" b="1" dirty="0"/>
          </a:p>
        </p:txBody>
      </p:sp>
      <p:sp>
        <p:nvSpPr>
          <p:cNvPr id="3" name="Content Placeholder 2"/>
          <p:cNvSpPr>
            <a:spLocks noGrp="1"/>
          </p:cNvSpPr>
          <p:nvPr>
            <p:ph idx="1"/>
          </p:nvPr>
        </p:nvSpPr>
        <p:spPr>
          <a:xfrm>
            <a:off x="179512" y="2060848"/>
            <a:ext cx="8712968" cy="3888432"/>
          </a:xfrm>
        </p:spPr>
        <p:txBody>
          <a:bodyPr/>
          <a:lstStyle/>
          <a:p>
            <a:pPr marL="0" indent="0" eaLnBrk="1" hangingPunct="1">
              <a:buNone/>
            </a:pPr>
            <a:endParaRPr lang="en-GB" b="1" dirty="0" smtClean="0">
              <a:ea typeface="ＭＳ Ｐゴシック" charset="0"/>
              <a:cs typeface="ＭＳ Ｐゴシック" charset="0"/>
            </a:endParaRPr>
          </a:p>
          <a:p>
            <a:pPr marL="0" indent="0" eaLnBrk="1" hangingPunct="1">
              <a:buNone/>
            </a:pPr>
            <a:r>
              <a:rPr lang="en-GB" b="1" dirty="0" smtClean="0">
                <a:ea typeface="ＭＳ Ｐゴシック" charset="0"/>
                <a:cs typeface="ＭＳ Ｐゴシック" charset="0"/>
              </a:rPr>
              <a:t>Think of MSM related STEI</a:t>
            </a:r>
            <a:r>
              <a:rPr lang="en-GB" b="1" dirty="0">
                <a:ea typeface="ＭＳ Ｐゴシック" charset="0"/>
                <a:cs typeface="ＭＳ Ｐゴシック" charset="0"/>
              </a:rPr>
              <a:t> </a:t>
            </a:r>
            <a:r>
              <a:rPr lang="en-GB" b="1" dirty="0" smtClean="0">
                <a:ea typeface="ＭＳ Ｐゴシック" charset="0"/>
                <a:cs typeface="ＭＳ Ｐゴシック" charset="0"/>
              </a:rPr>
              <a:t>(Sexually Transmitted Enteric Infection)</a:t>
            </a:r>
          </a:p>
          <a:p>
            <a:pPr marL="0" indent="0" eaLnBrk="1" hangingPunct="1">
              <a:buNone/>
            </a:pPr>
            <a:r>
              <a:rPr lang="en-GB" b="1" dirty="0" smtClean="0">
                <a:ea typeface="ＭＳ Ｐゴシック" charset="0"/>
                <a:cs typeface="ＭＳ Ｐゴシック" charset="0"/>
              </a:rPr>
              <a:t>If it needs antibiotic treatment </a:t>
            </a:r>
            <a:r>
              <a:rPr lang="mr-IN" b="1" dirty="0" smtClean="0">
                <a:ea typeface="ＭＳ Ｐゴシック" charset="0"/>
                <a:cs typeface="ＭＳ Ｐゴシック" charset="0"/>
              </a:rPr>
              <a:t>–</a:t>
            </a:r>
            <a:r>
              <a:rPr lang="en-GB" b="1" dirty="0" smtClean="0">
                <a:ea typeface="ＭＳ Ｐゴシック" charset="0"/>
                <a:cs typeface="ＭＳ Ｐゴシック" charset="0"/>
              </a:rPr>
              <a:t> resistance is a big problem</a:t>
            </a:r>
          </a:p>
          <a:p>
            <a:pPr marL="0" indent="0" eaLnBrk="1" hangingPunct="1">
              <a:buNone/>
            </a:pPr>
            <a:r>
              <a:rPr lang="en-GB" b="1" dirty="0" smtClean="0">
                <a:ea typeface="ＭＳ Ｐゴシック" charset="0"/>
                <a:cs typeface="ＭＳ Ｐゴシック" charset="0"/>
              </a:rPr>
              <a:t>Offer a HIV test; our threshold for testing is still too high</a:t>
            </a:r>
            <a:endParaRPr lang="en-GB" b="1" dirty="0">
              <a:ea typeface="ＭＳ Ｐゴシック" charset="0"/>
              <a:cs typeface="ＭＳ Ｐゴシック" charset="0"/>
            </a:endParaRPr>
          </a:p>
          <a:p>
            <a:pPr marL="0" indent="0" eaLnBrk="1" hangingPunct="1">
              <a:buNone/>
            </a:pPr>
            <a:r>
              <a:rPr lang="en-GB" b="1" dirty="0" smtClean="0">
                <a:ea typeface="ＭＳ Ｐゴシック" charset="0"/>
                <a:cs typeface="ＭＳ Ｐゴシック" charset="0"/>
              </a:rPr>
              <a:t>Consent for HIV testing – routine verbal consent </a:t>
            </a:r>
          </a:p>
          <a:p>
            <a:pPr marL="0" indent="0" eaLnBrk="1" hangingPunct="1">
              <a:buNone/>
            </a:pPr>
            <a:r>
              <a:rPr lang="en-GB" b="1" dirty="0">
                <a:ea typeface="ＭＳ Ｐゴシック" charset="0"/>
                <a:cs typeface="ＭＳ Ｐゴシック" charset="0"/>
              </a:rPr>
              <a:t> </a:t>
            </a:r>
            <a:endParaRPr lang="en-GB" b="1" dirty="0" smtClean="0">
              <a:ea typeface="ＭＳ Ｐゴシック" charset="0"/>
              <a:cs typeface="ＭＳ Ｐゴシック" charset="0"/>
            </a:endParaRPr>
          </a:p>
          <a:p>
            <a:pPr marL="0" indent="0" eaLnBrk="1" hangingPunct="1">
              <a:buNone/>
            </a:pPr>
            <a:endParaRPr lang="en-GB" b="1" dirty="0">
              <a:ea typeface="ＭＳ Ｐゴシック" charset="0"/>
              <a:cs typeface="ＭＳ Ｐゴシック" charset="0"/>
            </a:endParaRPr>
          </a:p>
        </p:txBody>
      </p:sp>
    </p:spTree>
    <p:extLst>
      <p:ext uri="{BB962C8B-B14F-4D97-AF65-F5344CB8AC3E}">
        <p14:creationId xmlns:p14="http://schemas.microsoft.com/office/powerpoint/2010/main" val="365268808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036496" cy="1844823"/>
          </a:xfrm>
        </p:spPr>
        <p:txBody>
          <a:bodyPr>
            <a:normAutofit/>
          </a:bodyPr>
          <a:lstStyle/>
          <a:p>
            <a:pPr algn="ctr"/>
            <a:r>
              <a:rPr lang="en-US" sz="4000" b="1" dirty="0" smtClean="0"/>
              <a:t>Other Enteric Infection &amp; Changing Epidemiology</a:t>
            </a:r>
            <a:endParaRPr lang="en-US" sz="4000" b="1" dirty="0"/>
          </a:p>
        </p:txBody>
      </p:sp>
      <p:sp>
        <p:nvSpPr>
          <p:cNvPr id="3" name="Content Placeholder 2"/>
          <p:cNvSpPr>
            <a:spLocks noGrp="1"/>
          </p:cNvSpPr>
          <p:nvPr>
            <p:ph idx="1"/>
          </p:nvPr>
        </p:nvSpPr>
        <p:spPr>
          <a:xfrm>
            <a:off x="179512" y="2060848"/>
            <a:ext cx="8712968" cy="3888432"/>
          </a:xfrm>
        </p:spPr>
        <p:txBody>
          <a:bodyPr/>
          <a:lstStyle/>
          <a:p>
            <a:pPr marL="0" indent="0" eaLnBrk="1" hangingPunct="1">
              <a:buNone/>
            </a:pPr>
            <a:endParaRPr lang="en-GB" b="1" dirty="0" smtClean="0">
              <a:ea typeface="ＭＳ Ｐゴシック" charset="0"/>
              <a:cs typeface="ＭＳ Ｐゴシック" charset="0"/>
            </a:endParaRPr>
          </a:p>
          <a:p>
            <a:pPr marL="0" indent="0" eaLnBrk="1" hangingPunct="1">
              <a:buNone/>
            </a:pPr>
            <a:r>
              <a:rPr lang="en-GB" b="1" dirty="0" smtClean="0">
                <a:ea typeface="ＭＳ Ｐゴシック" charset="0"/>
                <a:cs typeface="ＭＳ Ｐゴシック" charset="0"/>
              </a:rPr>
              <a:t>  Still mostly viral - </a:t>
            </a:r>
            <a:r>
              <a:rPr lang="en-GB" b="1" dirty="0" err="1" smtClean="0">
                <a:ea typeface="ＭＳ Ｐゴシック" charset="0"/>
                <a:cs typeface="ＭＳ Ｐゴシック" charset="0"/>
              </a:rPr>
              <a:t>Norovirus</a:t>
            </a:r>
            <a:r>
              <a:rPr lang="en-GB" b="1" dirty="0" smtClean="0">
                <a:ea typeface="ＭＳ Ｐゴシック" charset="0"/>
                <a:cs typeface="ＭＳ Ｐゴシック" charset="0"/>
              </a:rPr>
              <a:t>, Rotavirus and Adenovirus &amp; others</a:t>
            </a:r>
          </a:p>
          <a:p>
            <a:pPr marL="0" indent="0" eaLnBrk="1" hangingPunct="1">
              <a:buNone/>
            </a:pPr>
            <a:r>
              <a:rPr lang="en-GB" b="1" dirty="0">
                <a:ea typeface="ＭＳ Ｐゴシック" charset="0"/>
                <a:cs typeface="ＭＳ Ｐゴシック" charset="0"/>
              </a:rPr>
              <a:t> </a:t>
            </a:r>
            <a:r>
              <a:rPr lang="en-GB" b="1" dirty="0" smtClean="0">
                <a:ea typeface="ＭＳ Ｐゴシック" charset="0"/>
                <a:cs typeface="ＭＳ Ｐゴシック" charset="0"/>
              </a:rPr>
              <a:t> Better at finding bacterial </a:t>
            </a:r>
          </a:p>
          <a:p>
            <a:pPr marL="0" indent="0" eaLnBrk="1" hangingPunct="1">
              <a:buNone/>
            </a:pPr>
            <a:r>
              <a:rPr lang="en-GB" b="1" dirty="0">
                <a:ea typeface="ＭＳ Ｐゴシック" charset="0"/>
                <a:cs typeface="ＭＳ Ｐゴシック" charset="0"/>
              </a:rPr>
              <a:t> </a:t>
            </a:r>
            <a:r>
              <a:rPr lang="en-GB" b="1" dirty="0" smtClean="0">
                <a:ea typeface="ＭＳ Ｐゴシック" charset="0"/>
                <a:cs typeface="ＭＳ Ｐゴシック" charset="0"/>
              </a:rPr>
              <a:t> Campylobacter is still most common bacteria </a:t>
            </a:r>
          </a:p>
          <a:p>
            <a:pPr marL="0" indent="0" eaLnBrk="1" hangingPunct="1">
              <a:buNone/>
            </a:pPr>
            <a:r>
              <a:rPr lang="en-GB" b="1" i="1" dirty="0" smtClean="0">
                <a:ea typeface="ＭＳ Ｐゴシック" charset="0"/>
                <a:cs typeface="ＭＳ Ｐゴシック" charset="0"/>
              </a:rPr>
              <a:t>  </a:t>
            </a:r>
            <a:r>
              <a:rPr lang="en-GB" b="1" dirty="0" smtClean="0">
                <a:ea typeface="ＭＳ Ｐゴシック" charset="0"/>
                <a:cs typeface="ＭＳ Ｐゴシック" charset="0"/>
              </a:rPr>
              <a:t>Ireland top of the league </a:t>
            </a:r>
            <a:r>
              <a:rPr lang="en-GB" b="1" i="1" dirty="0" smtClean="0">
                <a:ea typeface="ＭＳ Ｐゴシック" charset="0"/>
                <a:cs typeface="ＭＳ Ｐゴシック" charset="0"/>
              </a:rPr>
              <a:t>for </a:t>
            </a:r>
            <a:r>
              <a:rPr lang="en-GB" b="1" dirty="0" err="1" smtClean="0">
                <a:ea typeface="ＭＳ Ｐゴシック" charset="0"/>
                <a:cs typeface="ＭＳ Ｐゴシック" charset="0"/>
              </a:rPr>
              <a:t>Verotoxigenic</a:t>
            </a:r>
            <a:r>
              <a:rPr lang="en-GB" b="1" dirty="0" smtClean="0">
                <a:ea typeface="ＭＳ Ｐゴシック" charset="0"/>
                <a:cs typeface="ＭＳ Ｐゴシック" charset="0"/>
              </a:rPr>
              <a:t> </a:t>
            </a:r>
            <a:r>
              <a:rPr lang="en-GB" b="1" i="1" dirty="0" smtClean="0">
                <a:ea typeface="ＭＳ Ｐゴシック" charset="0"/>
                <a:cs typeface="ＭＳ Ｐゴシック" charset="0"/>
              </a:rPr>
              <a:t>E. coli (O157) </a:t>
            </a:r>
          </a:p>
          <a:p>
            <a:pPr marL="0" indent="0" eaLnBrk="1" hangingPunct="1">
              <a:buNone/>
            </a:pPr>
            <a:r>
              <a:rPr lang="en-GB" b="1" i="1" dirty="0">
                <a:ea typeface="ＭＳ Ｐゴシック" charset="0"/>
                <a:cs typeface="ＭＳ Ｐゴシック" charset="0"/>
              </a:rPr>
              <a:t> </a:t>
            </a:r>
            <a:r>
              <a:rPr lang="en-GB" b="1" i="1" dirty="0" smtClean="0">
                <a:ea typeface="ＭＳ Ｐゴシック" charset="0"/>
                <a:cs typeface="ＭＳ Ｐゴシック" charset="0"/>
              </a:rPr>
              <a:t> </a:t>
            </a:r>
            <a:r>
              <a:rPr lang="en-GB" b="1" dirty="0" smtClean="0">
                <a:ea typeface="ＭＳ Ｐゴシック" charset="0"/>
                <a:cs typeface="ＭＳ Ｐゴシック" charset="0"/>
              </a:rPr>
              <a:t>Vero-toxigenic </a:t>
            </a:r>
            <a:r>
              <a:rPr lang="en-GB" b="1" i="1" dirty="0" smtClean="0">
                <a:ea typeface="ＭＳ Ｐゴシック" charset="0"/>
                <a:cs typeface="ＭＳ Ｐゴシック" charset="0"/>
              </a:rPr>
              <a:t>E. coli </a:t>
            </a:r>
            <a:r>
              <a:rPr lang="en-GB" b="1" dirty="0" smtClean="0">
                <a:ea typeface="ＭＳ Ｐゴシック" charset="0"/>
                <a:cs typeface="ＭＳ Ｐゴシック" charset="0"/>
              </a:rPr>
              <a:t>(VTEC) = Shiga-toxigenic </a:t>
            </a:r>
            <a:r>
              <a:rPr lang="en-GB" b="1" i="1" dirty="0" smtClean="0">
                <a:ea typeface="ＭＳ Ｐゴシック" charset="0"/>
                <a:cs typeface="ＭＳ Ｐゴシック" charset="0"/>
              </a:rPr>
              <a:t>E. coli </a:t>
            </a:r>
            <a:r>
              <a:rPr lang="en-GB" b="1" dirty="0" smtClean="0">
                <a:ea typeface="ＭＳ Ｐゴシック" charset="0"/>
                <a:cs typeface="ＭＳ Ｐゴシック" charset="0"/>
              </a:rPr>
              <a:t>(STEC)</a:t>
            </a:r>
          </a:p>
          <a:p>
            <a:pPr marL="0" indent="0" eaLnBrk="1" hangingPunct="1">
              <a:buNone/>
            </a:pPr>
            <a:r>
              <a:rPr lang="en-GB" b="1" dirty="0">
                <a:ea typeface="ＭＳ Ｐゴシック" charset="0"/>
                <a:cs typeface="ＭＳ Ｐゴシック" charset="0"/>
              </a:rPr>
              <a:t> </a:t>
            </a:r>
            <a:r>
              <a:rPr lang="en-GB" b="1" dirty="0" smtClean="0">
                <a:ea typeface="ＭＳ Ｐゴシック" charset="0"/>
                <a:cs typeface="ＭＳ Ｐゴシック" charset="0"/>
              </a:rPr>
              <a:t> Ireland is near bottom of league for Salmonella </a:t>
            </a:r>
          </a:p>
          <a:p>
            <a:pPr marL="0" indent="0" eaLnBrk="1" hangingPunct="1">
              <a:buNone/>
            </a:pPr>
            <a:endParaRPr lang="en-GB" b="1" dirty="0">
              <a:ea typeface="ＭＳ Ｐゴシック" charset="0"/>
              <a:cs typeface="ＭＳ Ｐゴシック" charset="0"/>
            </a:endParaRPr>
          </a:p>
          <a:p>
            <a:pPr marL="0" indent="0" eaLnBrk="1" hangingPunct="1">
              <a:buNone/>
            </a:pPr>
            <a:r>
              <a:rPr lang="en-GB" b="1" dirty="0" smtClean="0">
                <a:ea typeface="ＭＳ Ｐゴシック" charset="0"/>
                <a:cs typeface="ＭＳ Ｐゴシック" charset="0"/>
              </a:rPr>
              <a:t>  </a:t>
            </a:r>
            <a:endParaRPr lang="en-GB" b="1" dirty="0">
              <a:ea typeface="ＭＳ Ｐゴシック" charset="0"/>
              <a:cs typeface="ＭＳ Ｐゴシック" charset="0"/>
            </a:endParaRPr>
          </a:p>
          <a:p>
            <a:pPr marL="0" indent="0" eaLnBrk="1" hangingPunct="1">
              <a:buNone/>
            </a:pPr>
            <a:r>
              <a:rPr lang="en-GB" b="1" dirty="0" smtClean="0">
                <a:ea typeface="ＭＳ Ｐゴシック" charset="0"/>
                <a:cs typeface="ＭＳ Ｐゴシック" charset="0"/>
              </a:rPr>
              <a:t> </a:t>
            </a:r>
          </a:p>
        </p:txBody>
      </p:sp>
    </p:spTree>
    <p:extLst>
      <p:ext uri="{BB962C8B-B14F-4D97-AF65-F5344CB8AC3E}">
        <p14:creationId xmlns:p14="http://schemas.microsoft.com/office/powerpoint/2010/main" val="8534509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036496" cy="1628799"/>
          </a:xfrm>
        </p:spPr>
        <p:txBody>
          <a:bodyPr>
            <a:normAutofit/>
          </a:bodyPr>
          <a:lstStyle/>
          <a:p>
            <a:pPr algn="ctr"/>
            <a:r>
              <a:rPr lang="en-US" sz="4000" b="1" dirty="0" smtClean="0"/>
              <a:t>Overview</a:t>
            </a:r>
            <a:endParaRPr lang="en-US" sz="4000" b="1" dirty="0"/>
          </a:p>
        </p:txBody>
      </p:sp>
      <p:sp>
        <p:nvSpPr>
          <p:cNvPr id="3" name="Content Placeholder 2"/>
          <p:cNvSpPr>
            <a:spLocks noGrp="1"/>
          </p:cNvSpPr>
          <p:nvPr>
            <p:ph idx="1"/>
          </p:nvPr>
        </p:nvSpPr>
        <p:spPr>
          <a:xfrm>
            <a:off x="179512" y="1916832"/>
            <a:ext cx="8712968" cy="4032448"/>
          </a:xfrm>
        </p:spPr>
        <p:txBody>
          <a:bodyPr/>
          <a:lstStyle/>
          <a:p>
            <a:pPr marL="0" indent="0" eaLnBrk="1" hangingPunct="1">
              <a:buNone/>
            </a:pPr>
            <a:endParaRPr lang="en-GB" b="1" dirty="0">
              <a:ea typeface="ＭＳ Ｐゴシック" charset="0"/>
              <a:cs typeface="ＭＳ Ｐゴシック" charset="0"/>
            </a:endParaRPr>
          </a:p>
          <a:p>
            <a:pPr marL="533400" indent="-533400" algn="ctr"/>
            <a:endParaRPr lang="en-GB" sz="2800" b="1" dirty="0" smtClean="0">
              <a:ea typeface="ＭＳ Ｐゴシック" charset="0"/>
              <a:cs typeface="ＭＳ Ｐゴシック" charset="0"/>
            </a:endParaRPr>
          </a:p>
          <a:p>
            <a:pPr marL="533400" indent="-533400" algn="ctr"/>
            <a:r>
              <a:rPr lang="en-GB" sz="4000" b="1" dirty="0" smtClean="0">
                <a:ea typeface="ＭＳ Ｐゴシック" charset="0"/>
                <a:cs typeface="ＭＳ Ｐゴシック" charset="0"/>
              </a:rPr>
              <a:t>My new job</a:t>
            </a:r>
          </a:p>
          <a:p>
            <a:pPr marL="533400" indent="-533400" algn="ctr"/>
            <a:r>
              <a:rPr lang="en-GB" sz="2800" b="1" dirty="0" smtClean="0">
                <a:ea typeface="ＭＳ Ｐゴシック" charset="0"/>
                <a:cs typeface="ＭＳ Ｐゴシック" charset="0"/>
              </a:rPr>
              <a:t>Other stuff</a:t>
            </a:r>
          </a:p>
        </p:txBody>
      </p:sp>
    </p:spTree>
    <p:extLst>
      <p:ext uri="{BB962C8B-B14F-4D97-AF65-F5344CB8AC3E}">
        <p14:creationId xmlns:p14="http://schemas.microsoft.com/office/powerpoint/2010/main" val="229448300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9036496" cy="1340768"/>
          </a:xfrm>
        </p:spPr>
        <p:txBody>
          <a:bodyPr>
            <a:normAutofit/>
          </a:bodyPr>
          <a:lstStyle/>
          <a:p>
            <a:pPr algn="ctr"/>
            <a:r>
              <a:rPr lang="en-US" sz="4000" b="1" dirty="0" smtClean="0"/>
              <a:t>Treatment Gastroenteritis </a:t>
            </a:r>
            <a:endParaRPr lang="en-US" sz="4000" b="1" dirty="0"/>
          </a:p>
        </p:txBody>
      </p:sp>
      <p:sp>
        <p:nvSpPr>
          <p:cNvPr id="3" name="Content Placeholder 2"/>
          <p:cNvSpPr>
            <a:spLocks noGrp="1"/>
          </p:cNvSpPr>
          <p:nvPr>
            <p:ph idx="1"/>
          </p:nvPr>
        </p:nvSpPr>
        <p:spPr>
          <a:xfrm>
            <a:off x="179512" y="1340768"/>
            <a:ext cx="8856984" cy="4680520"/>
          </a:xfrm>
        </p:spPr>
        <p:txBody>
          <a:bodyPr/>
          <a:lstStyle/>
          <a:p>
            <a:pPr marL="0" indent="0" eaLnBrk="1" hangingPunct="1">
              <a:buNone/>
            </a:pPr>
            <a:endParaRPr lang="en-GB" b="1" dirty="0" smtClean="0">
              <a:ea typeface="ＭＳ Ｐゴシック" charset="0"/>
              <a:cs typeface="ＭＳ Ｐゴシック" charset="0"/>
            </a:endParaRPr>
          </a:p>
          <a:p>
            <a:pPr marL="0" indent="0" eaLnBrk="1" hangingPunct="1">
              <a:buNone/>
            </a:pPr>
            <a:r>
              <a:rPr lang="en-GB" b="1" dirty="0" smtClean="0">
                <a:ea typeface="ＭＳ Ｐゴシック" charset="0"/>
                <a:cs typeface="ＭＳ Ｐゴシック" charset="0"/>
              </a:rPr>
              <a:t>General rule is still to leave it alone mostly </a:t>
            </a:r>
          </a:p>
          <a:p>
            <a:pPr marL="0" indent="0" eaLnBrk="1" hangingPunct="1">
              <a:buNone/>
            </a:pPr>
            <a:r>
              <a:rPr lang="en-GB" b="1" dirty="0">
                <a:ea typeface="ＭＳ Ｐゴシック" charset="0"/>
                <a:cs typeface="ＭＳ Ｐゴシック" charset="0"/>
              </a:rPr>
              <a:t> </a:t>
            </a:r>
            <a:r>
              <a:rPr lang="en-GB" b="1" dirty="0" smtClean="0">
                <a:ea typeface="ＭＳ Ｐゴシック" charset="0"/>
                <a:cs typeface="ＭＳ Ｐゴシック" charset="0"/>
              </a:rPr>
              <a:t> </a:t>
            </a:r>
          </a:p>
          <a:p>
            <a:pPr marL="0" indent="0" eaLnBrk="1" hangingPunct="1">
              <a:buNone/>
            </a:pPr>
            <a:r>
              <a:rPr lang="en-GB" b="1" dirty="0">
                <a:ea typeface="ＭＳ Ｐゴシック" charset="0"/>
                <a:cs typeface="ＭＳ Ｐゴシック" charset="0"/>
              </a:rPr>
              <a:t> </a:t>
            </a:r>
            <a:r>
              <a:rPr lang="en-GB" b="1" dirty="0" smtClean="0">
                <a:ea typeface="ＭＳ Ｐゴシック" charset="0"/>
                <a:cs typeface="ＭＳ Ｐゴシック" charset="0"/>
              </a:rPr>
              <a:t> </a:t>
            </a:r>
            <a:r>
              <a:rPr lang="en-GB" b="1" u="sng" dirty="0" smtClean="0">
                <a:ea typeface="ＭＳ Ｐゴシック" charset="0"/>
                <a:cs typeface="ＭＳ Ｐゴシック" charset="0"/>
              </a:rPr>
              <a:t>But with exceptions:</a:t>
            </a:r>
          </a:p>
          <a:p>
            <a:pPr marL="0" indent="0" eaLnBrk="1" hangingPunct="1">
              <a:buNone/>
            </a:pPr>
            <a:r>
              <a:rPr lang="en-GB" b="1" dirty="0">
                <a:ea typeface="ＭＳ Ｐゴシック" charset="0"/>
                <a:cs typeface="ＭＳ Ｐゴシック" charset="0"/>
              </a:rPr>
              <a:t> </a:t>
            </a:r>
            <a:r>
              <a:rPr lang="en-GB" dirty="0" smtClean="0">
                <a:ea typeface="ＭＳ Ｐゴシック" charset="0"/>
                <a:cs typeface="ＭＳ Ｐゴシック" charset="0"/>
              </a:rPr>
              <a:t> severe, persistent, blood, systemically unwell</a:t>
            </a:r>
          </a:p>
          <a:p>
            <a:pPr marL="0" indent="0" eaLnBrk="1" hangingPunct="1">
              <a:buNone/>
            </a:pPr>
            <a:r>
              <a:rPr lang="en-GB" dirty="0">
                <a:ea typeface="ＭＳ Ｐゴシック" charset="0"/>
                <a:cs typeface="ＭＳ Ｐゴシック" charset="0"/>
              </a:rPr>
              <a:t> </a:t>
            </a:r>
            <a:r>
              <a:rPr lang="en-GB" dirty="0" smtClean="0">
                <a:ea typeface="ＭＳ Ｐゴシック" charset="0"/>
                <a:cs typeface="ＭＳ Ｐゴシック" charset="0"/>
              </a:rPr>
              <a:t> Salmonella: Treat infants, older people, aortic aneurysm,     vascular graft, inflammatory bowel disease </a:t>
            </a:r>
            <a:r>
              <a:rPr lang="en-GB" dirty="0" err="1" smtClean="0">
                <a:ea typeface="ＭＳ Ｐゴシック" charset="0"/>
                <a:cs typeface="ＭＳ Ｐゴシック" charset="0"/>
              </a:rPr>
              <a:t>immunecompromised</a:t>
            </a:r>
            <a:r>
              <a:rPr lang="en-GB" dirty="0" smtClean="0">
                <a:ea typeface="ＭＳ Ｐゴシック" charset="0"/>
                <a:cs typeface="ＭＳ Ｐゴシック" charset="0"/>
              </a:rPr>
              <a:t>, </a:t>
            </a:r>
          </a:p>
          <a:p>
            <a:pPr marL="0" indent="0" eaLnBrk="1" hangingPunct="1">
              <a:buNone/>
            </a:pPr>
            <a:r>
              <a:rPr lang="en-GB" dirty="0">
                <a:ea typeface="ＭＳ Ｐゴシック" charset="0"/>
                <a:cs typeface="ＭＳ Ｐゴシック" charset="0"/>
              </a:rPr>
              <a:t> </a:t>
            </a:r>
            <a:r>
              <a:rPr lang="en-GB" dirty="0" smtClean="0">
                <a:ea typeface="ＭＳ Ｐゴシック" charset="0"/>
                <a:cs typeface="ＭＳ Ｐゴシック" charset="0"/>
              </a:rPr>
              <a:t> </a:t>
            </a:r>
            <a:r>
              <a:rPr lang="en-GB" dirty="0" err="1" smtClean="0">
                <a:ea typeface="ＭＳ Ｐゴシック" charset="0"/>
                <a:cs typeface="ＭＳ Ｐゴシック" charset="0"/>
              </a:rPr>
              <a:t>Shigella</a:t>
            </a:r>
            <a:r>
              <a:rPr lang="en-GB" dirty="0" smtClean="0">
                <a:ea typeface="ＭＳ Ｐゴシック" charset="0"/>
                <a:cs typeface="ＭＳ Ｐゴシック" charset="0"/>
              </a:rPr>
              <a:t> : high risk of onward transmission </a:t>
            </a:r>
          </a:p>
          <a:p>
            <a:pPr marL="0" indent="0" eaLnBrk="1" hangingPunct="1">
              <a:buNone/>
            </a:pPr>
            <a:r>
              <a:rPr lang="en-GB" dirty="0" smtClean="0">
                <a:ea typeface="ＭＳ Ｐゴシック" charset="0"/>
                <a:cs typeface="ＭＳ Ｐゴシック" charset="0"/>
              </a:rPr>
              <a:t>  Choice: Azithromycin 1g daily for 3 </a:t>
            </a:r>
          </a:p>
          <a:p>
            <a:pPr marL="0" indent="0" eaLnBrk="1" hangingPunct="1">
              <a:buNone/>
            </a:pPr>
            <a:r>
              <a:rPr lang="en-GB" dirty="0">
                <a:ea typeface="ＭＳ Ｐゴシック" charset="0"/>
                <a:cs typeface="ＭＳ Ｐゴシック" charset="0"/>
              </a:rPr>
              <a:t> </a:t>
            </a:r>
            <a:r>
              <a:rPr lang="en-GB" dirty="0" smtClean="0">
                <a:ea typeface="ＭＳ Ｐゴシック" charset="0"/>
                <a:cs typeface="ＭＳ Ｐゴシック" charset="0"/>
              </a:rPr>
              <a:t>Ciprofloxacin 500mg 12 hourly for 3 days </a:t>
            </a:r>
          </a:p>
          <a:p>
            <a:pPr marL="0" indent="0" eaLnBrk="1" hangingPunct="1">
              <a:buNone/>
            </a:pPr>
            <a:endParaRPr lang="en-GB" b="1" dirty="0">
              <a:ea typeface="ＭＳ Ｐゴシック" charset="0"/>
              <a:cs typeface="ＭＳ Ｐゴシック" charset="0"/>
            </a:endParaRPr>
          </a:p>
        </p:txBody>
      </p:sp>
    </p:spTree>
    <p:extLst>
      <p:ext uri="{BB962C8B-B14F-4D97-AF65-F5344CB8AC3E}">
        <p14:creationId xmlns:p14="http://schemas.microsoft.com/office/powerpoint/2010/main" val="71129519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9036496" cy="1340768"/>
          </a:xfrm>
        </p:spPr>
        <p:txBody>
          <a:bodyPr>
            <a:normAutofit/>
          </a:bodyPr>
          <a:lstStyle/>
          <a:p>
            <a:pPr algn="ctr"/>
            <a:r>
              <a:rPr lang="en-US" sz="4000" b="1" dirty="0" smtClean="0"/>
              <a:t>What Else ? </a:t>
            </a:r>
            <a:endParaRPr lang="en-US" sz="4000" b="1" dirty="0"/>
          </a:p>
        </p:txBody>
      </p:sp>
      <p:sp>
        <p:nvSpPr>
          <p:cNvPr id="3" name="Content Placeholder 2"/>
          <p:cNvSpPr>
            <a:spLocks noGrp="1"/>
          </p:cNvSpPr>
          <p:nvPr>
            <p:ph idx="1"/>
          </p:nvPr>
        </p:nvSpPr>
        <p:spPr>
          <a:xfrm>
            <a:off x="179512" y="1772816"/>
            <a:ext cx="8712968" cy="4176464"/>
          </a:xfrm>
        </p:spPr>
        <p:txBody>
          <a:bodyPr/>
          <a:lstStyle/>
          <a:p>
            <a:pPr marL="0" indent="0" eaLnBrk="1" hangingPunct="1">
              <a:buNone/>
            </a:pPr>
            <a:r>
              <a:rPr lang="en-GB" b="1" dirty="0" smtClean="0">
                <a:ea typeface="ＭＳ Ｐゴシック" charset="0"/>
                <a:cs typeface="ＭＳ Ｐゴシック" charset="0"/>
              </a:rPr>
              <a:t>   </a:t>
            </a:r>
          </a:p>
          <a:p>
            <a:pPr marL="0" indent="0" eaLnBrk="1" hangingPunct="1">
              <a:buNone/>
            </a:pPr>
            <a:r>
              <a:rPr lang="en-GB" b="1" dirty="0">
                <a:ea typeface="ＭＳ Ｐゴシック" charset="0"/>
                <a:cs typeface="ＭＳ Ｐゴシック" charset="0"/>
              </a:rPr>
              <a:t> </a:t>
            </a:r>
            <a:r>
              <a:rPr lang="en-GB" b="1" dirty="0" smtClean="0">
                <a:ea typeface="ＭＳ Ｐゴシック" charset="0"/>
                <a:cs typeface="ＭＳ Ｐゴシック" charset="0"/>
              </a:rPr>
              <a:t>Head lice</a:t>
            </a:r>
          </a:p>
          <a:p>
            <a:pPr marL="0" indent="0" eaLnBrk="1" hangingPunct="1">
              <a:buNone/>
            </a:pPr>
            <a:r>
              <a:rPr lang="en-GB" b="1" dirty="0">
                <a:ea typeface="ＭＳ Ｐゴシック" charset="0"/>
                <a:cs typeface="ＭＳ Ｐゴシック" charset="0"/>
              </a:rPr>
              <a:t> </a:t>
            </a:r>
            <a:r>
              <a:rPr lang="en-GB" b="1" dirty="0" smtClean="0">
                <a:ea typeface="ＭＳ Ｐゴシック" charset="0"/>
                <a:cs typeface="ＭＳ Ｐゴシック" charset="0"/>
              </a:rPr>
              <a:t>Pin worms </a:t>
            </a:r>
          </a:p>
          <a:p>
            <a:pPr marL="0" indent="0" eaLnBrk="1" hangingPunct="1">
              <a:buNone/>
            </a:pPr>
            <a:r>
              <a:rPr lang="en-GB" b="1" dirty="0">
                <a:ea typeface="ＭＳ Ｐゴシック" charset="0"/>
                <a:cs typeface="ＭＳ Ｐゴシック" charset="0"/>
              </a:rPr>
              <a:t> </a:t>
            </a:r>
            <a:r>
              <a:rPr lang="en-GB" b="1" dirty="0" err="1" smtClean="0">
                <a:ea typeface="ＭＳ Ｐゴシック" charset="0"/>
                <a:cs typeface="ＭＳ Ｐゴシック" charset="0"/>
              </a:rPr>
              <a:t>Ekbom’s</a:t>
            </a:r>
            <a:r>
              <a:rPr lang="en-GB" b="1" dirty="0" smtClean="0">
                <a:ea typeface="ＭＳ Ｐゴシック" charset="0"/>
                <a:cs typeface="ＭＳ Ｐゴシック" charset="0"/>
              </a:rPr>
              <a:t> syndrome (delusional </a:t>
            </a:r>
            <a:r>
              <a:rPr lang="en-GB" b="1" dirty="0" err="1" smtClean="0">
                <a:ea typeface="ＭＳ Ｐゴシック" charset="0"/>
                <a:cs typeface="ＭＳ Ｐゴシック" charset="0"/>
              </a:rPr>
              <a:t>parasitosis</a:t>
            </a:r>
            <a:r>
              <a:rPr lang="en-GB" b="1" dirty="0" smtClean="0">
                <a:ea typeface="ＭＳ Ｐゴシック" charset="0"/>
                <a:cs typeface="ＭＳ Ｐゴシック" charset="0"/>
              </a:rPr>
              <a:t>) </a:t>
            </a:r>
          </a:p>
          <a:p>
            <a:pPr marL="0" indent="0" eaLnBrk="1" hangingPunct="1">
              <a:buNone/>
            </a:pPr>
            <a:r>
              <a:rPr lang="en-GB" b="1" dirty="0">
                <a:ea typeface="ＭＳ Ｐゴシック" charset="0"/>
                <a:cs typeface="ＭＳ Ｐゴシック" charset="0"/>
              </a:rPr>
              <a:t> </a:t>
            </a:r>
            <a:r>
              <a:rPr lang="en-GB" b="1" dirty="0" smtClean="0">
                <a:ea typeface="ＭＳ Ｐゴシック" charset="0"/>
                <a:cs typeface="ＭＳ Ｐゴシック" charset="0"/>
              </a:rPr>
              <a:t>       </a:t>
            </a:r>
            <a:endParaRPr lang="en-GB" b="1" dirty="0">
              <a:ea typeface="ＭＳ Ｐゴシック" charset="0"/>
              <a:cs typeface="ＭＳ Ｐゴシック" charset="0"/>
            </a:endParaRPr>
          </a:p>
        </p:txBody>
      </p:sp>
      <p:graphicFrame>
        <p:nvGraphicFramePr>
          <p:cNvPr id="4" name="Diagram 3"/>
          <p:cNvGraphicFramePr/>
          <p:nvPr>
            <p:extLst>
              <p:ext uri="{D42A27DB-BD31-4B8C-83A1-F6EECF244321}">
                <p14:modId xmlns:p14="http://schemas.microsoft.com/office/powerpoint/2010/main" val="3826309255"/>
              </p:ext>
            </p:extLst>
          </p:nvPr>
        </p:nvGraphicFramePr>
        <p:xfrm>
          <a:off x="12716030" y="22178328"/>
          <a:ext cx="19034290" cy="85013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2524468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9036496" cy="1340768"/>
          </a:xfrm>
        </p:spPr>
        <p:txBody>
          <a:bodyPr>
            <a:normAutofit/>
          </a:bodyPr>
          <a:lstStyle/>
          <a:p>
            <a:pPr algn="ctr"/>
            <a:r>
              <a:rPr lang="en-US" sz="4000" b="1" dirty="0" smtClean="0"/>
              <a:t>What Else ? </a:t>
            </a:r>
            <a:endParaRPr lang="en-US" sz="4000" b="1" dirty="0"/>
          </a:p>
        </p:txBody>
      </p:sp>
      <p:graphicFrame>
        <p:nvGraphicFramePr>
          <p:cNvPr id="4" name="Diagram 3"/>
          <p:cNvGraphicFramePr/>
          <p:nvPr>
            <p:extLst>
              <p:ext uri="{D42A27DB-BD31-4B8C-83A1-F6EECF244321}">
                <p14:modId xmlns:p14="http://schemas.microsoft.com/office/powerpoint/2010/main" val="1352076878"/>
              </p:ext>
            </p:extLst>
          </p:nvPr>
        </p:nvGraphicFramePr>
        <p:xfrm>
          <a:off x="12716030" y="22178328"/>
          <a:ext cx="19034290" cy="85013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ext uri="{D42A27DB-BD31-4B8C-83A1-F6EECF244321}">
                <p14:modId xmlns:p14="http://schemas.microsoft.com/office/powerpoint/2010/main" val="3648665841"/>
              </p:ext>
            </p:extLst>
          </p:nvPr>
        </p:nvGraphicFramePr>
        <p:xfrm>
          <a:off x="107504" y="1844824"/>
          <a:ext cx="8784976" cy="410658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64122158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036496" cy="1628799"/>
          </a:xfrm>
        </p:spPr>
        <p:txBody>
          <a:bodyPr>
            <a:normAutofit/>
          </a:bodyPr>
          <a:lstStyle/>
          <a:p>
            <a:pPr algn="ctr"/>
            <a:r>
              <a:rPr lang="en-US" sz="4000" b="1" dirty="0" smtClean="0"/>
              <a:t>Summary</a:t>
            </a:r>
            <a:endParaRPr lang="en-US" sz="4000" b="1" dirty="0"/>
          </a:p>
        </p:txBody>
      </p:sp>
      <p:sp>
        <p:nvSpPr>
          <p:cNvPr id="3" name="Content Placeholder 2"/>
          <p:cNvSpPr>
            <a:spLocks noGrp="1"/>
          </p:cNvSpPr>
          <p:nvPr>
            <p:ph idx="1"/>
          </p:nvPr>
        </p:nvSpPr>
        <p:spPr>
          <a:xfrm>
            <a:off x="179512" y="1916832"/>
            <a:ext cx="8712968" cy="4248472"/>
          </a:xfrm>
        </p:spPr>
        <p:txBody>
          <a:bodyPr/>
          <a:lstStyle/>
          <a:p>
            <a:pPr marL="533400" indent="-533400" algn="ctr"/>
            <a:r>
              <a:rPr lang="en-GB" b="1" dirty="0" smtClean="0">
                <a:ea typeface="ＭＳ Ｐゴシック" charset="0"/>
                <a:cs typeface="ＭＳ Ｐゴシック" charset="0"/>
              </a:rPr>
              <a:t>Clean Safe Care (Hand </a:t>
            </a:r>
            <a:r>
              <a:rPr lang="en-GB" b="1" dirty="0">
                <a:ea typeface="ＭＳ Ｐゴシック" charset="0"/>
                <a:cs typeface="ＭＳ Ｐゴシック" charset="0"/>
              </a:rPr>
              <a:t>hygiene </a:t>
            </a:r>
            <a:r>
              <a:rPr lang="en-GB" b="1" dirty="0" smtClean="0">
                <a:ea typeface="ＭＳ Ｐゴシック" charset="0"/>
                <a:cs typeface="ＭＳ Ｐゴシック" charset="0"/>
              </a:rPr>
              <a:t>&amp; other stuff) </a:t>
            </a:r>
          </a:p>
          <a:p>
            <a:pPr marL="533400" indent="-533400" algn="ctr"/>
            <a:r>
              <a:rPr lang="en-GB" b="1" dirty="0" smtClean="0">
                <a:ea typeface="ＭＳ Ｐゴシック" charset="0"/>
                <a:cs typeface="ＭＳ Ｐゴシック" charset="0"/>
              </a:rPr>
              <a:t>CPE is bad</a:t>
            </a:r>
          </a:p>
          <a:p>
            <a:pPr marL="533400" indent="-533400" algn="ctr"/>
            <a:r>
              <a:rPr lang="en-GB" b="1" dirty="0" smtClean="0">
                <a:ea typeface="ＭＳ Ｐゴシック" charset="0"/>
                <a:cs typeface="ＭＳ Ｐゴシック" charset="0"/>
              </a:rPr>
              <a:t>Urine Dip Sticks are a curse </a:t>
            </a:r>
          </a:p>
          <a:p>
            <a:pPr marL="533400" indent="-533400" algn="ctr"/>
            <a:r>
              <a:rPr lang="en-GB" b="1" dirty="0" smtClean="0">
                <a:ea typeface="ＭＳ Ｐゴシック" charset="0"/>
                <a:cs typeface="ＭＳ Ｐゴシック" charset="0"/>
              </a:rPr>
              <a:t>Urine culture is mostly not a useful way to diagnose urinary tract infection </a:t>
            </a:r>
          </a:p>
          <a:p>
            <a:pPr marL="533400" indent="-533400" algn="ctr"/>
            <a:r>
              <a:rPr lang="en-GB" b="1" dirty="0" smtClean="0">
                <a:ea typeface="ＭＳ Ｐゴシック" charset="0"/>
                <a:cs typeface="ＭＳ Ｐゴシック" charset="0"/>
              </a:rPr>
              <a:t>Breaking the “just in case” mould   </a:t>
            </a:r>
          </a:p>
          <a:p>
            <a:pPr marL="533400" indent="-533400" algn="ctr"/>
            <a:r>
              <a:rPr lang="en-GB" b="1" dirty="0">
                <a:ea typeface="ＭＳ Ｐゴシック" charset="0"/>
                <a:cs typeface="ＭＳ Ｐゴシック" charset="0"/>
              </a:rPr>
              <a:t>We are this close to having untreatable </a:t>
            </a:r>
            <a:r>
              <a:rPr lang="en-GB" b="1" dirty="0" smtClean="0">
                <a:ea typeface="ＭＳ Ｐゴシック" charset="0"/>
                <a:cs typeface="ＭＳ Ｐゴシック" charset="0"/>
              </a:rPr>
              <a:t>infections</a:t>
            </a:r>
          </a:p>
          <a:p>
            <a:pPr marL="533400" indent="-533400" algn="ctr"/>
            <a:r>
              <a:rPr lang="en-GB" b="1" dirty="0" smtClean="0">
                <a:ea typeface="ＭＳ Ｐゴシック" charset="0"/>
                <a:cs typeface="ＭＳ Ｐゴシック" charset="0"/>
              </a:rPr>
              <a:t>Do more HIV tests /Beware of dubious lab tests</a:t>
            </a:r>
          </a:p>
          <a:p>
            <a:pPr marL="533400" indent="-533400" algn="ctr"/>
            <a:r>
              <a:rPr lang="en-GB" b="1" dirty="0" err="1" smtClean="0">
                <a:ea typeface="ＭＳ Ｐゴシック" charset="0"/>
                <a:cs typeface="ＭＳ Ｐゴシック" charset="0"/>
              </a:rPr>
              <a:t>Shigella</a:t>
            </a:r>
            <a:r>
              <a:rPr lang="en-GB" b="1" dirty="0" smtClean="0">
                <a:ea typeface="ＭＳ Ｐゴシック" charset="0"/>
                <a:cs typeface="ＭＳ Ｐゴシック" charset="0"/>
              </a:rPr>
              <a:t> is not what it used to be  (think MSM)</a:t>
            </a:r>
          </a:p>
          <a:p>
            <a:pPr marL="533400" indent="-533400" algn="ctr"/>
            <a:endParaRPr lang="en-GB" sz="2800" b="1" dirty="0" smtClean="0">
              <a:ea typeface="ＭＳ Ｐゴシック" charset="0"/>
              <a:cs typeface="ＭＳ Ｐゴシック" charset="0"/>
            </a:endParaRPr>
          </a:p>
        </p:txBody>
      </p:sp>
    </p:spTree>
    <p:extLst>
      <p:ext uri="{BB962C8B-B14F-4D97-AF65-F5344CB8AC3E}">
        <p14:creationId xmlns:p14="http://schemas.microsoft.com/office/powerpoint/2010/main" val="4232430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036496" cy="1628799"/>
          </a:xfrm>
        </p:spPr>
        <p:txBody>
          <a:bodyPr>
            <a:normAutofit/>
          </a:bodyPr>
          <a:lstStyle/>
          <a:p>
            <a:pPr algn="ctr"/>
            <a:r>
              <a:rPr lang="en-US" sz="4000" b="1" dirty="0" smtClean="0"/>
              <a:t>My New Job</a:t>
            </a:r>
            <a:endParaRPr lang="en-US" sz="4000" b="1" dirty="0"/>
          </a:p>
        </p:txBody>
      </p:sp>
      <p:sp>
        <p:nvSpPr>
          <p:cNvPr id="3" name="Content Placeholder 2"/>
          <p:cNvSpPr>
            <a:spLocks noGrp="1"/>
          </p:cNvSpPr>
          <p:nvPr>
            <p:ph idx="1"/>
          </p:nvPr>
        </p:nvSpPr>
        <p:spPr>
          <a:xfrm>
            <a:off x="179512" y="1916832"/>
            <a:ext cx="8712968" cy="4032448"/>
          </a:xfrm>
        </p:spPr>
        <p:txBody>
          <a:bodyPr/>
          <a:lstStyle/>
          <a:p>
            <a:pPr marL="0" indent="0" eaLnBrk="1" hangingPunct="1">
              <a:buNone/>
            </a:pPr>
            <a:endParaRPr lang="en-GB" b="1" dirty="0">
              <a:ea typeface="ＭＳ Ｐゴシック" charset="0"/>
              <a:cs typeface="ＭＳ Ｐゴシック" charset="0"/>
            </a:endParaRPr>
          </a:p>
          <a:p>
            <a:pPr marL="533400" indent="-533400" algn="ctr"/>
            <a:endParaRPr lang="en-GB" sz="2800" b="1" dirty="0" smtClean="0">
              <a:ea typeface="ＭＳ Ｐゴシック" charset="0"/>
              <a:cs typeface="ＭＳ Ｐゴシック" charset="0"/>
            </a:endParaRPr>
          </a:p>
          <a:p>
            <a:pPr marL="533400" indent="-533400" algn="ctr"/>
            <a:r>
              <a:rPr lang="en-GB" sz="2800" b="1" dirty="0" smtClean="0">
                <a:ea typeface="ＭＳ Ｐゴシック" charset="0"/>
                <a:cs typeface="ＭＳ Ｐゴシック" charset="0"/>
              </a:rPr>
              <a:t>National Lead Healthcare Associated Infection and Antimicrobial Resistance </a:t>
            </a:r>
            <a:endParaRPr lang="en-GB" sz="2800" b="1" dirty="0">
              <a:ea typeface="ＭＳ Ｐゴシック" charset="0"/>
              <a:cs typeface="ＭＳ Ｐゴシック" charset="0"/>
            </a:endParaRPr>
          </a:p>
          <a:p>
            <a:pPr marL="533400" indent="-533400" algn="ctr"/>
            <a:endParaRPr lang="en-GB" sz="2800" b="1" dirty="0" smtClean="0">
              <a:ea typeface="ＭＳ Ｐゴシック" charset="0"/>
              <a:cs typeface="ＭＳ Ｐゴシック" charset="0"/>
            </a:endParaRPr>
          </a:p>
          <a:p>
            <a:pPr marL="533400" indent="-533400" algn="ctr"/>
            <a:r>
              <a:rPr lang="en-GB" sz="2800" b="1" dirty="0" smtClean="0">
                <a:ea typeface="ＭＳ Ｐゴシック" charset="0"/>
                <a:cs typeface="ＭＳ Ｐゴシック" charset="0"/>
              </a:rPr>
              <a:t>The Driver: </a:t>
            </a:r>
            <a:r>
              <a:rPr lang="en-GB" sz="2800" b="1" dirty="0" err="1" smtClean="0">
                <a:ea typeface="ＭＳ Ｐゴシック" charset="0"/>
                <a:cs typeface="ＭＳ Ｐゴシック" charset="0"/>
              </a:rPr>
              <a:t>Carbapenemase</a:t>
            </a:r>
            <a:r>
              <a:rPr lang="en-GB" sz="2800" b="1" dirty="0" smtClean="0">
                <a:ea typeface="ＭＳ Ｐゴシック" charset="0"/>
                <a:cs typeface="ＭＳ Ｐゴシック" charset="0"/>
              </a:rPr>
              <a:t> Producing </a:t>
            </a:r>
            <a:r>
              <a:rPr lang="en-GB" sz="2800" b="1" dirty="0" err="1" smtClean="0">
                <a:ea typeface="ＭＳ Ｐゴシック" charset="0"/>
                <a:cs typeface="ＭＳ Ｐゴシック" charset="0"/>
              </a:rPr>
              <a:t>Enterobacteriaceae</a:t>
            </a:r>
            <a:r>
              <a:rPr lang="en-GB" sz="2800" b="1" dirty="0" smtClean="0">
                <a:ea typeface="ＭＳ Ｐゴシック" charset="0"/>
                <a:cs typeface="ＭＳ Ｐゴシック" charset="0"/>
              </a:rPr>
              <a:t> (CPE)</a:t>
            </a:r>
          </a:p>
        </p:txBody>
      </p:sp>
    </p:spTree>
    <p:extLst>
      <p:ext uri="{BB962C8B-B14F-4D97-AF65-F5344CB8AC3E}">
        <p14:creationId xmlns:p14="http://schemas.microsoft.com/office/powerpoint/2010/main" val="3288376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07504" y="0"/>
            <a:ext cx="8856983" cy="1800225"/>
          </a:xfrm>
        </p:spPr>
        <p:txBody>
          <a:bodyPr/>
          <a:lstStyle/>
          <a:p>
            <a:pPr algn="ctr"/>
            <a:r>
              <a:rPr lang="en-US" dirty="0" smtClean="0">
                <a:latin typeface="Verdana" charset="0"/>
                <a:ea typeface="ＭＳ Ｐゴシック" charset="0"/>
                <a:cs typeface="ＭＳ Ｐゴシック" charset="0"/>
              </a:rPr>
              <a:t> CPE: The Wider Context</a:t>
            </a:r>
            <a:br>
              <a:rPr lang="en-US" dirty="0" smtClean="0">
                <a:latin typeface="Verdana" charset="0"/>
                <a:ea typeface="ＭＳ Ｐゴシック" charset="0"/>
                <a:cs typeface="ＭＳ Ｐゴシック" charset="0"/>
              </a:rPr>
            </a:br>
            <a:r>
              <a:rPr lang="en-US" dirty="0" smtClean="0">
                <a:latin typeface="Verdana" charset="0"/>
                <a:ea typeface="ＭＳ Ｐゴシック" charset="0"/>
                <a:cs typeface="ＭＳ Ｐゴシック" charset="0"/>
              </a:rPr>
              <a:t>Antibiotic/Antimicrobial Resistance</a:t>
            </a:r>
            <a:endParaRPr lang="en-US" dirty="0">
              <a:latin typeface="Verdana" charset="0"/>
              <a:ea typeface="ＭＳ Ｐゴシック" charset="0"/>
              <a:cs typeface="ＭＳ Ｐゴシック" charset="0"/>
            </a:endParaRPr>
          </a:p>
        </p:txBody>
      </p:sp>
      <p:sp>
        <p:nvSpPr>
          <p:cNvPr id="18435" name="Content Placeholder 2"/>
          <p:cNvSpPr>
            <a:spLocks noGrp="1"/>
          </p:cNvSpPr>
          <p:nvPr>
            <p:ph idx="1"/>
          </p:nvPr>
        </p:nvSpPr>
        <p:spPr>
          <a:xfrm>
            <a:off x="107504" y="1844824"/>
            <a:ext cx="8928992" cy="1080120"/>
          </a:xfrm>
        </p:spPr>
        <p:txBody>
          <a:bodyPr/>
          <a:lstStyle/>
          <a:p>
            <a:pPr algn="ctr">
              <a:buFontTx/>
              <a:buNone/>
            </a:pPr>
            <a:r>
              <a:rPr lang="en-US" dirty="0" smtClean="0">
                <a:latin typeface="Verdana" charset="0"/>
                <a:ea typeface="ＭＳ Ｐゴシック" charset="0"/>
                <a:cs typeface="ＭＳ Ｐゴシック" charset="0"/>
              </a:rPr>
              <a:t>Antibiotic /Antimicrobial Resistance (AMR)</a:t>
            </a:r>
          </a:p>
          <a:p>
            <a:pPr algn="ctr">
              <a:buFontTx/>
              <a:buNone/>
            </a:pPr>
            <a:r>
              <a:rPr lang="en-US" dirty="0" smtClean="0">
                <a:latin typeface="Verdana" charset="0"/>
                <a:ea typeface="ＭＳ Ｐゴシック" charset="0"/>
                <a:cs typeface="ＭＳ Ｐゴシック" charset="0"/>
              </a:rPr>
              <a:t>The Growing List of Acronyms: MRSA/ESBL/VRE </a:t>
            </a:r>
          </a:p>
          <a:p>
            <a:pPr algn="ctr">
              <a:buFontTx/>
              <a:buNone/>
            </a:pPr>
            <a:endParaRPr lang="en-US" dirty="0" smtClean="0">
              <a:latin typeface="Verdana" charset="0"/>
              <a:ea typeface="ＭＳ Ｐゴシック" charset="0"/>
              <a:cs typeface="ＭＳ Ｐゴシック" charset="0"/>
            </a:endParaRPr>
          </a:p>
        </p:txBody>
      </p:sp>
      <p:sp>
        <p:nvSpPr>
          <p:cNvPr id="18436" name="Slide Number Placeholder 3"/>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2BEE7643-6BA1-5549-8D0E-2416E65F285C}" type="slidenum">
              <a:rPr lang="en-US" sz="1400">
                <a:latin typeface="Verdana" charset="0"/>
              </a:rPr>
              <a:pPr/>
              <a:t>7</a:t>
            </a:fld>
            <a:endParaRPr lang="en-US" sz="1400">
              <a:latin typeface="Verdana" charset="0"/>
            </a:endParaRPr>
          </a:p>
        </p:txBody>
      </p:sp>
      <p:pic>
        <p:nvPicPr>
          <p:cNvPr id="2" name="Picture 1"/>
          <p:cNvPicPr>
            <a:picLocks noChangeAspect="1"/>
          </p:cNvPicPr>
          <p:nvPr/>
        </p:nvPicPr>
        <p:blipFill>
          <a:blip r:embed="rId2"/>
          <a:stretch>
            <a:fillRect/>
          </a:stretch>
        </p:blipFill>
        <p:spPr>
          <a:xfrm>
            <a:off x="1043608" y="2780928"/>
            <a:ext cx="7592144" cy="3096344"/>
          </a:xfrm>
          <a:prstGeom prst="rect">
            <a:avLst/>
          </a:prstGeom>
        </p:spPr>
      </p:pic>
    </p:spTree>
    <p:extLst>
      <p:ext uri="{BB962C8B-B14F-4D97-AF65-F5344CB8AC3E}">
        <p14:creationId xmlns:p14="http://schemas.microsoft.com/office/powerpoint/2010/main" val="7639090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07504" y="0"/>
            <a:ext cx="8856983" cy="1800225"/>
          </a:xfrm>
        </p:spPr>
        <p:txBody>
          <a:bodyPr/>
          <a:lstStyle/>
          <a:p>
            <a:pPr algn="ctr"/>
            <a:r>
              <a:rPr lang="en-US" dirty="0" smtClean="0">
                <a:latin typeface="Verdana" charset="0"/>
                <a:ea typeface="ＭＳ Ｐゴシック" charset="0"/>
                <a:cs typeface="ＭＳ Ｐゴシック" charset="0"/>
              </a:rPr>
              <a:t> CPE: Why It Matters</a:t>
            </a:r>
            <a:endParaRPr lang="en-US" dirty="0">
              <a:latin typeface="Verdana" charset="0"/>
              <a:ea typeface="ＭＳ Ｐゴシック" charset="0"/>
              <a:cs typeface="ＭＳ Ｐゴシック" charset="0"/>
            </a:endParaRPr>
          </a:p>
        </p:txBody>
      </p:sp>
      <p:sp>
        <p:nvSpPr>
          <p:cNvPr id="18435" name="Content Placeholder 2"/>
          <p:cNvSpPr>
            <a:spLocks noGrp="1"/>
          </p:cNvSpPr>
          <p:nvPr>
            <p:ph idx="1"/>
          </p:nvPr>
        </p:nvSpPr>
        <p:spPr>
          <a:xfrm>
            <a:off x="107504" y="1844824"/>
            <a:ext cx="8928992" cy="4248472"/>
          </a:xfrm>
        </p:spPr>
        <p:txBody>
          <a:bodyPr/>
          <a:lstStyle/>
          <a:p>
            <a:pPr algn="ctr">
              <a:buFontTx/>
              <a:buNone/>
            </a:pPr>
            <a:r>
              <a:rPr lang="en-US" dirty="0" smtClean="0">
                <a:latin typeface="Verdana" charset="0"/>
                <a:ea typeface="ＭＳ Ｐゴシック" charset="0"/>
                <a:cs typeface="ＭＳ Ｐゴシック" charset="0"/>
              </a:rPr>
              <a:t>54 Year Old Man Acute Pancreatitis. CPE acquired in ICU.</a:t>
            </a:r>
          </a:p>
          <a:p>
            <a:pPr algn="ctr">
              <a:buFontTx/>
              <a:buNone/>
            </a:pPr>
            <a:r>
              <a:rPr lang="en-US" dirty="0" smtClean="0">
                <a:latin typeface="Verdana" charset="0"/>
                <a:ea typeface="ＭＳ Ｐゴシック" charset="0"/>
                <a:cs typeface="ＭＳ Ｐゴシック" charset="0"/>
              </a:rPr>
              <a:t>3 weeks later blood stream infection with CPE. Multiple antibiotics none of them ideal. He survived.</a:t>
            </a:r>
            <a:endParaRPr lang="en-US" dirty="0">
              <a:latin typeface="Verdana" charset="0"/>
              <a:ea typeface="ＭＳ Ｐゴシック" charset="0"/>
              <a:cs typeface="ＭＳ Ｐゴシック" charset="0"/>
            </a:endParaRPr>
          </a:p>
          <a:p>
            <a:pPr algn="ctr">
              <a:buFontTx/>
              <a:buNone/>
            </a:pPr>
            <a:endParaRPr lang="en-US" dirty="0">
              <a:latin typeface="Verdana" charset="0"/>
              <a:ea typeface="ＭＳ Ｐゴシック" charset="0"/>
              <a:cs typeface="ＭＳ Ｐゴシック" charset="0"/>
            </a:endParaRPr>
          </a:p>
          <a:p>
            <a:pPr algn="ctr">
              <a:buFontTx/>
              <a:buNone/>
            </a:pPr>
            <a:r>
              <a:rPr lang="en-US" dirty="0" smtClean="0">
                <a:latin typeface="Verdana" charset="0"/>
                <a:ea typeface="ＭＳ Ｐゴシック" charset="0"/>
                <a:cs typeface="ＭＳ Ｐゴシック" charset="0"/>
              </a:rPr>
              <a:t>60(+) Year old man with lymphoma who needs an autologous stem cell transplant and has CPE</a:t>
            </a:r>
          </a:p>
          <a:p>
            <a:pPr algn="ctr">
              <a:buFontTx/>
              <a:buNone/>
            </a:pPr>
            <a:endParaRPr lang="en-US" dirty="0">
              <a:latin typeface="Verdana" charset="0"/>
              <a:ea typeface="ＭＳ Ｐゴシック" charset="0"/>
              <a:cs typeface="ＭＳ Ｐゴシック" charset="0"/>
            </a:endParaRPr>
          </a:p>
          <a:p>
            <a:pPr algn="ctr">
              <a:buNone/>
            </a:pPr>
            <a:r>
              <a:rPr lang="en-US" dirty="0">
                <a:latin typeface="Verdana" charset="0"/>
                <a:ea typeface="ＭＳ Ｐゴシック" charset="0"/>
                <a:cs typeface="ＭＳ Ｐゴシック" charset="0"/>
              </a:rPr>
              <a:t>38 Year old woman. CPE acquired in India. Bladder infection. One kidney. Miserable. Looking a hospital admission for treatment of cystitis (maybe OPAT)</a:t>
            </a:r>
          </a:p>
          <a:p>
            <a:pPr algn="ctr">
              <a:buFontTx/>
              <a:buNone/>
            </a:pPr>
            <a:endParaRPr lang="en-US" dirty="0" smtClean="0">
              <a:latin typeface="Verdana" charset="0"/>
              <a:ea typeface="ＭＳ Ｐゴシック" charset="0"/>
              <a:cs typeface="ＭＳ Ｐゴシック" charset="0"/>
            </a:endParaRPr>
          </a:p>
        </p:txBody>
      </p:sp>
      <p:sp>
        <p:nvSpPr>
          <p:cNvPr id="18436" name="Slide Number Placeholder 3"/>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2BEE7643-6BA1-5549-8D0E-2416E65F285C}" type="slidenum">
              <a:rPr lang="en-US" sz="1400">
                <a:latin typeface="Verdana" charset="0"/>
              </a:rPr>
              <a:pPr/>
              <a:t>8</a:t>
            </a:fld>
            <a:endParaRPr lang="en-US" sz="1400">
              <a:latin typeface="Verdana" charset="0"/>
            </a:endParaRPr>
          </a:p>
        </p:txBody>
      </p:sp>
    </p:spTree>
    <p:extLst>
      <p:ext uri="{BB962C8B-B14F-4D97-AF65-F5344CB8AC3E}">
        <p14:creationId xmlns:p14="http://schemas.microsoft.com/office/powerpoint/2010/main" val="2976936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07504" y="0"/>
            <a:ext cx="8856983" cy="1800225"/>
          </a:xfrm>
        </p:spPr>
        <p:txBody>
          <a:bodyPr/>
          <a:lstStyle/>
          <a:p>
            <a:pPr algn="ctr"/>
            <a:r>
              <a:rPr lang="en-US" dirty="0" smtClean="0">
                <a:latin typeface="Verdana" charset="0"/>
                <a:ea typeface="ＭＳ Ｐゴシック" charset="0"/>
                <a:cs typeface="ＭＳ Ｐゴシック" charset="0"/>
              </a:rPr>
              <a:t> Doing Better on AMR</a:t>
            </a:r>
            <a:br>
              <a:rPr lang="en-US" dirty="0" smtClean="0">
                <a:latin typeface="Verdana" charset="0"/>
                <a:ea typeface="ＭＳ Ｐゴシック" charset="0"/>
                <a:cs typeface="ＭＳ Ｐゴシック" charset="0"/>
              </a:rPr>
            </a:br>
            <a:r>
              <a:rPr lang="en-US" dirty="0" smtClean="0">
                <a:latin typeface="Verdana" charset="0"/>
                <a:ea typeface="ＭＳ Ｐゴシック" charset="0"/>
                <a:cs typeface="ＭＳ Ｐゴシック" charset="0"/>
              </a:rPr>
              <a:t>(National Plan Required by WHO)</a:t>
            </a:r>
            <a:endParaRPr lang="en-US" dirty="0">
              <a:latin typeface="Verdana" charset="0"/>
              <a:ea typeface="ＭＳ Ｐゴシック" charset="0"/>
              <a:cs typeface="ＭＳ Ｐゴシック" charset="0"/>
            </a:endParaRPr>
          </a:p>
        </p:txBody>
      </p:sp>
      <p:sp>
        <p:nvSpPr>
          <p:cNvPr id="18435" name="Content Placeholder 2"/>
          <p:cNvSpPr>
            <a:spLocks noGrp="1"/>
          </p:cNvSpPr>
          <p:nvPr>
            <p:ph idx="1"/>
          </p:nvPr>
        </p:nvSpPr>
        <p:spPr>
          <a:xfrm>
            <a:off x="107504" y="1844824"/>
            <a:ext cx="8928992" cy="4104456"/>
          </a:xfrm>
        </p:spPr>
        <p:txBody>
          <a:bodyPr/>
          <a:lstStyle/>
          <a:p>
            <a:pPr>
              <a:buFontTx/>
              <a:buNone/>
            </a:pPr>
            <a:endParaRPr lang="en-US" dirty="0" smtClean="0">
              <a:latin typeface="Verdana" charset="0"/>
              <a:ea typeface="ＭＳ Ｐゴシック" charset="0"/>
              <a:cs typeface="ＭＳ Ｐゴシック" charset="0"/>
            </a:endParaRPr>
          </a:p>
          <a:p>
            <a:pPr algn="ctr">
              <a:buFontTx/>
              <a:buNone/>
            </a:pPr>
            <a:endParaRPr lang="en-US" dirty="0" smtClean="0">
              <a:latin typeface="Verdana" charset="0"/>
              <a:ea typeface="ＭＳ Ｐゴシック" charset="0"/>
              <a:cs typeface="ＭＳ Ｐゴシック" charset="0"/>
            </a:endParaRPr>
          </a:p>
          <a:p>
            <a:pPr algn="ctr">
              <a:buFontTx/>
              <a:buNone/>
            </a:pPr>
            <a:r>
              <a:rPr lang="en-US" dirty="0" smtClean="0">
                <a:latin typeface="Verdana" charset="0"/>
                <a:ea typeface="ＭＳ Ｐゴシック" charset="0"/>
                <a:cs typeface="ＭＳ Ｐゴシック" charset="0"/>
              </a:rPr>
              <a:t>1. Use Less Antibiotics (everywhere)</a:t>
            </a:r>
          </a:p>
          <a:p>
            <a:pPr algn="ctr">
              <a:buFontTx/>
              <a:buNone/>
            </a:pPr>
            <a:endParaRPr lang="en-US" dirty="0">
              <a:latin typeface="Verdana" charset="0"/>
              <a:ea typeface="ＭＳ Ｐゴシック" charset="0"/>
              <a:cs typeface="ＭＳ Ｐゴシック" charset="0"/>
            </a:endParaRPr>
          </a:p>
          <a:p>
            <a:pPr algn="ctr">
              <a:buFontTx/>
              <a:buNone/>
            </a:pPr>
            <a:r>
              <a:rPr lang="en-US" dirty="0" smtClean="0">
                <a:latin typeface="Verdana" charset="0"/>
                <a:ea typeface="ＭＳ Ｐゴシック" charset="0"/>
                <a:cs typeface="ＭＳ Ｐゴシック" charset="0"/>
              </a:rPr>
              <a:t> 2. Get Better at Stopping the Resistant Bacteria From Spreading</a:t>
            </a:r>
          </a:p>
        </p:txBody>
      </p:sp>
      <p:sp>
        <p:nvSpPr>
          <p:cNvPr id="18436" name="Slide Number Placeholder 3"/>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2BEE7643-6BA1-5549-8D0E-2416E65F285C}" type="slidenum">
              <a:rPr lang="en-US" sz="1400">
                <a:latin typeface="Verdana" charset="0"/>
              </a:rPr>
              <a:pPr/>
              <a:t>9</a:t>
            </a:fld>
            <a:endParaRPr lang="en-US" sz="1400">
              <a:latin typeface="Verdana" charset="0"/>
            </a:endParaRPr>
          </a:p>
        </p:txBody>
      </p:sp>
    </p:spTree>
    <p:extLst>
      <p:ext uri="{BB962C8B-B14F-4D97-AF65-F5344CB8AC3E}">
        <p14:creationId xmlns:p14="http://schemas.microsoft.com/office/powerpoint/2010/main" val="460694570"/>
      </p:ext>
    </p:extLst>
  </p:cSld>
  <p:clrMapOvr>
    <a:masterClrMapping/>
  </p:clrMapOvr>
  <p:timing>
    <p:tnLst>
      <p:par>
        <p:cTn id="1" dur="indefinite" restart="never" nodeType="tmRoot"/>
      </p:par>
    </p:tnLst>
  </p:timing>
</p:sld>
</file>

<file path=ppt/theme/theme1.xml><?xml version="1.0" encoding="utf-8"?>
<a:theme xmlns:a="http://schemas.openxmlformats.org/drawingml/2006/main" name="NUIG and ARME template">
  <a:themeElements>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Blank Presenta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NUIG and ARME template</Template>
  <TotalTime>90705</TotalTime>
  <Words>1982</Words>
  <Application>Microsoft Office PowerPoint</Application>
  <PresentationFormat>On-screen Show (4:3)</PresentationFormat>
  <Paragraphs>453</Paragraphs>
  <Slides>53</Slides>
  <Notes>38</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NUIG and ARME template</vt:lpstr>
      <vt:lpstr> </vt:lpstr>
      <vt:lpstr>If You Did This Today You Probably Got Poo On Your Hands Do You Know How to Get it Off !</vt:lpstr>
      <vt:lpstr>Summary</vt:lpstr>
      <vt:lpstr>Three Websites</vt:lpstr>
      <vt:lpstr>Overview</vt:lpstr>
      <vt:lpstr>My New Job</vt:lpstr>
      <vt:lpstr> CPE: The Wider Context Antibiotic/Antimicrobial Resistance</vt:lpstr>
      <vt:lpstr> CPE: Why It Matters</vt:lpstr>
      <vt:lpstr> Doing Better on AMR (National Plan Required by WHO)</vt:lpstr>
      <vt:lpstr>Trying to Use Less Antibiotics </vt:lpstr>
      <vt:lpstr> Status of AMR in Ireland</vt:lpstr>
      <vt:lpstr> More about CPE</vt:lpstr>
      <vt:lpstr> CPE: What it is First the E = Enterobacteriaceae</vt:lpstr>
      <vt:lpstr>E (=Gut Bugs) are Harder to Kill </vt:lpstr>
      <vt:lpstr> Now the C in CPE: What it is</vt:lpstr>
      <vt:lpstr>So CPE: What is it ? </vt:lpstr>
      <vt:lpstr>CPEs Come In Different Colours (this is not an endorsement of smarties, Nestlé, or any other food high in refined sugar (although I do like smarties I like giant chocolate buttons even more but they are all the same colour so they were not suitable to illustrate this point)</vt:lpstr>
      <vt:lpstr> CPE: The Scale of What We Know About</vt:lpstr>
      <vt:lpstr> CPE: A Different Kind of Pandemic</vt:lpstr>
      <vt:lpstr>Summary of CPE</vt:lpstr>
      <vt:lpstr>My New Job</vt:lpstr>
      <vt:lpstr>One Health</vt:lpstr>
      <vt:lpstr>Overview</vt:lpstr>
      <vt:lpstr>Urinary Tract Infection ? </vt:lpstr>
      <vt:lpstr>Not Urinary Tract Infection </vt:lpstr>
      <vt:lpstr>Asymptomatic Bacteriuria in Pregnancy</vt:lpstr>
      <vt:lpstr>Treating Urinary Tract Infection</vt:lpstr>
      <vt:lpstr>Treating Urinary Tract Infection</vt:lpstr>
      <vt:lpstr>Treating Urinary Tract Infection</vt:lpstr>
      <vt:lpstr>Treating Urinary Tract Infection</vt:lpstr>
      <vt:lpstr>Cystitis - ? Ibuprofen </vt:lpstr>
      <vt:lpstr>           </vt:lpstr>
      <vt:lpstr>Prophylaxis for Recurrent UTI</vt:lpstr>
      <vt:lpstr>Lyme Disease</vt:lpstr>
      <vt:lpstr>Lyme Disease : treatment options</vt:lpstr>
      <vt:lpstr>Lyme Disease: solitary erythema migrans</vt:lpstr>
      <vt:lpstr>Lyme Disease: multiple erythema migrans lesions</vt:lpstr>
      <vt:lpstr>Lyme Disease: Testing</vt:lpstr>
      <vt:lpstr>Change: a lot more testing but not really any more infection </vt:lpstr>
      <vt:lpstr>Average Incidence of Requests and of Positives by Local Electoral Area </vt:lpstr>
      <vt:lpstr>Change: a lot more testing but not really any more infection </vt:lpstr>
      <vt:lpstr>The Tick Bite &amp; The Worried Father</vt:lpstr>
      <vt:lpstr>The Curse of faux Lyme Disease</vt:lpstr>
      <vt:lpstr>The curse of faux Lyme Disease &amp; “the German lab”</vt:lpstr>
      <vt:lpstr>The Curse of faux Lyme Disease</vt:lpstr>
      <vt:lpstr>Changes in Testing: Molecular is Taking Over</vt:lpstr>
      <vt:lpstr>Changing Epidemiology</vt:lpstr>
      <vt:lpstr>Changing Epidemiology</vt:lpstr>
      <vt:lpstr>Other Enteric Infection &amp; Changing Epidemiology</vt:lpstr>
      <vt:lpstr>Treatment Gastroenteritis </vt:lpstr>
      <vt:lpstr>What Else ? </vt:lpstr>
      <vt:lpstr>What Else ? </vt:lpstr>
      <vt:lpstr>Summary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Administrator</dc:creator>
  <cp:lastModifiedBy>Theresa</cp:lastModifiedBy>
  <cp:revision>485</cp:revision>
  <dcterms:created xsi:type="dcterms:W3CDTF">2011-09-08T09:43:22Z</dcterms:created>
  <dcterms:modified xsi:type="dcterms:W3CDTF">2017-10-09T18:44:14Z</dcterms:modified>
</cp:coreProperties>
</file>