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92" d="100"/>
          <a:sy n="92" d="100"/>
        </p:scale>
        <p:origin x="1122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D065-BF49-41EB-B3ED-1671340CA0C3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FD9-A561-4E19-BD13-CDC7F586FB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169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D065-BF49-41EB-B3ED-1671340CA0C3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FD9-A561-4E19-BD13-CDC7F586FB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09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D065-BF49-41EB-B3ED-1671340CA0C3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FD9-A561-4E19-BD13-CDC7F586FB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550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D065-BF49-41EB-B3ED-1671340CA0C3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FD9-A561-4E19-BD13-CDC7F586FB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393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D065-BF49-41EB-B3ED-1671340CA0C3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FD9-A561-4E19-BD13-CDC7F586FB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487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D065-BF49-41EB-B3ED-1671340CA0C3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FD9-A561-4E19-BD13-CDC7F586FB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081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D065-BF49-41EB-B3ED-1671340CA0C3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FD9-A561-4E19-BD13-CDC7F586FB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918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D065-BF49-41EB-B3ED-1671340CA0C3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FD9-A561-4E19-BD13-CDC7F586FB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547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D065-BF49-41EB-B3ED-1671340CA0C3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FD9-A561-4E19-BD13-CDC7F586FB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126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D065-BF49-41EB-B3ED-1671340CA0C3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FD9-A561-4E19-BD13-CDC7F586FB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643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D065-BF49-41EB-B3ED-1671340CA0C3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CFD9-A561-4E19-BD13-CDC7F586FB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898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8D065-BF49-41EB-B3ED-1671340CA0C3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6CFD9-A561-4E19-BD13-CDC7F586FB2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959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General Practice at the Crossroads( again!)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54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                        References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Kings Fund Report – Understanding Pressures in General Practice 2016</a:t>
            </a:r>
          </a:p>
          <a:p>
            <a:r>
              <a:rPr lang="en-IE" dirty="0" smtClean="0"/>
              <a:t>Kings Fund -Securing the Future of General Practice 2013</a:t>
            </a:r>
          </a:p>
          <a:p>
            <a:r>
              <a:rPr lang="en-IE" dirty="0" smtClean="0"/>
              <a:t>General Practice Contract &amp; Context Principles of the Scottish Approach BMA Scotland </a:t>
            </a:r>
          </a:p>
          <a:p>
            <a:r>
              <a:rPr lang="en-IE" dirty="0" smtClean="0"/>
              <a:t>Trust me I am a Corporation Dr Peter Lavelle </a:t>
            </a:r>
          </a:p>
          <a:p>
            <a:r>
              <a:rPr lang="en-IE" dirty="0" smtClean="0"/>
              <a:t>State of Corporatisation Australian Government 2014</a:t>
            </a:r>
          </a:p>
          <a:p>
            <a:r>
              <a:rPr lang="en-IE" dirty="0" smtClean="0"/>
              <a:t>Corporatisation of General Practice PHCRIS Australia 2016</a:t>
            </a:r>
          </a:p>
          <a:p>
            <a:r>
              <a:rPr lang="en-IE" dirty="0" smtClean="0"/>
              <a:t>General Practice Forward View NHS 2016 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3945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                          References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Investment in General Practice in England 2017 BMA</a:t>
            </a:r>
          </a:p>
          <a:p>
            <a:r>
              <a:rPr lang="en-IE" dirty="0" err="1" smtClean="0"/>
              <a:t>Darzi</a:t>
            </a:r>
            <a:r>
              <a:rPr lang="en-IE" dirty="0" smtClean="0"/>
              <a:t> Centres - an expensive luxury the NHS cannot Afford BMJ Primary Care 2010 </a:t>
            </a:r>
          </a:p>
          <a:p>
            <a:r>
              <a:rPr lang="en-IE" dirty="0" smtClean="0"/>
              <a:t>UK Care Quality Commission Investigation Report on Online GP Services March 2017</a:t>
            </a:r>
          </a:p>
          <a:p>
            <a:r>
              <a:rPr lang="en-IE" dirty="0" smtClean="0"/>
              <a:t>The Heroism of Incremental Care Dr Atul Gwande New Yorker Magazine</a:t>
            </a:r>
          </a:p>
          <a:p>
            <a:r>
              <a:rPr lang="en-IE" dirty="0" smtClean="0"/>
              <a:t>America’s Epidemic of Unnecessary Care Dr Atul Gwande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3853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47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125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General Practice at the Crossroads( again!)</vt:lpstr>
      <vt:lpstr>                         References </vt:lpstr>
      <vt:lpstr>                           References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Practice at the Crossroads( again!)</dc:title>
  <dc:creator>Martin Daly</dc:creator>
  <cp:lastModifiedBy>Theresa</cp:lastModifiedBy>
  <cp:revision>6</cp:revision>
  <dcterms:created xsi:type="dcterms:W3CDTF">2017-10-06T23:12:17Z</dcterms:created>
  <dcterms:modified xsi:type="dcterms:W3CDTF">2017-10-09T18:55:28Z</dcterms:modified>
</cp:coreProperties>
</file>