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8" r:id="rId4"/>
    <p:sldId id="259" r:id="rId5"/>
    <p:sldId id="260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lynch" initials="tl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829" autoAdjust="0"/>
  </p:normalViewPr>
  <p:slideViewPr>
    <p:cSldViewPr snapToGrid="0">
      <p:cViewPr>
        <p:scale>
          <a:sx n="64" d="100"/>
          <a:sy n="64" d="100"/>
        </p:scale>
        <p:origin x="-10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A4868E-6811-42B7-BD27-528F274B0833}" type="doc">
      <dgm:prSet loTypeId="urn:microsoft.com/office/officeart/2016/7/layout/BasicProcessNew" loCatId="process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BDC806FA-6387-4FCD-9C5B-AD1677C93714}">
      <dgm:prSet/>
      <dgm:spPr/>
      <dgm:t>
        <a:bodyPr/>
        <a:lstStyle/>
        <a:p>
          <a:r>
            <a:rPr lang="en-IE" dirty="0"/>
            <a:t>Sligo </a:t>
          </a:r>
          <a:r>
            <a:rPr lang="en-IE" dirty="0" err="1"/>
            <a:t>gp</a:t>
          </a:r>
          <a:r>
            <a:rPr lang="en-IE" dirty="0"/>
            <a:t> training scheme</a:t>
          </a:r>
          <a:endParaRPr lang="en-US" dirty="0"/>
        </a:p>
      </dgm:t>
    </dgm:pt>
    <dgm:pt modelId="{025C6B12-B138-4A4C-8DB8-1311AF1F18BE}" type="parTrans" cxnId="{8D22F455-8CAA-40DF-A944-681E7E6863D0}">
      <dgm:prSet/>
      <dgm:spPr/>
      <dgm:t>
        <a:bodyPr/>
        <a:lstStyle/>
        <a:p>
          <a:endParaRPr lang="en-US"/>
        </a:p>
      </dgm:t>
    </dgm:pt>
    <dgm:pt modelId="{54900292-1BC7-460C-87CA-595348BD4A96}" type="sibTrans" cxnId="{8D22F455-8CAA-40DF-A944-681E7E6863D0}">
      <dgm:prSet/>
      <dgm:spPr/>
      <dgm:t>
        <a:bodyPr/>
        <a:lstStyle/>
        <a:p>
          <a:endParaRPr lang="en-US"/>
        </a:p>
      </dgm:t>
    </dgm:pt>
    <dgm:pt modelId="{CFFB3914-066D-4464-A479-16474C2D7A05}">
      <dgm:prSet/>
      <dgm:spPr/>
      <dgm:t>
        <a:bodyPr/>
        <a:lstStyle/>
        <a:p>
          <a:r>
            <a:rPr lang="en-IE" dirty="0"/>
            <a:t>GP research project</a:t>
          </a:r>
          <a:endParaRPr lang="en-US" dirty="0"/>
        </a:p>
      </dgm:t>
    </dgm:pt>
    <dgm:pt modelId="{B8CA6274-4E5A-4B70-84D2-77C1996C7FBB}" type="parTrans" cxnId="{7C782CEE-C793-45D1-ABD6-5E3F0FA3230B}">
      <dgm:prSet/>
      <dgm:spPr/>
      <dgm:t>
        <a:bodyPr/>
        <a:lstStyle/>
        <a:p>
          <a:endParaRPr lang="en-US"/>
        </a:p>
      </dgm:t>
    </dgm:pt>
    <dgm:pt modelId="{2B2B22F7-A011-401E-86AA-F0C0C3A816A9}" type="sibTrans" cxnId="{7C782CEE-C793-45D1-ABD6-5E3F0FA3230B}">
      <dgm:prSet/>
      <dgm:spPr/>
      <dgm:t>
        <a:bodyPr/>
        <a:lstStyle/>
        <a:p>
          <a:endParaRPr lang="en-US"/>
        </a:p>
      </dgm:t>
    </dgm:pt>
    <dgm:pt modelId="{649540C7-CE51-40A7-90C1-ADA1D795FC7A}">
      <dgm:prSet/>
      <dgm:spPr/>
      <dgm:t>
        <a:bodyPr/>
        <a:lstStyle/>
        <a:p>
          <a:r>
            <a:rPr lang="en-IE"/>
            <a:t>“phlue”</a:t>
          </a:r>
          <a:endParaRPr lang="en-US"/>
        </a:p>
      </dgm:t>
    </dgm:pt>
    <dgm:pt modelId="{41CC4813-ACF9-4F7D-BFAF-9E9A56122C97}" type="parTrans" cxnId="{6F41AEC7-052D-42E2-811A-8FEC2E48D4ED}">
      <dgm:prSet/>
      <dgm:spPr/>
      <dgm:t>
        <a:bodyPr/>
        <a:lstStyle/>
        <a:p>
          <a:endParaRPr lang="en-US"/>
        </a:p>
      </dgm:t>
    </dgm:pt>
    <dgm:pt modelId="{FC113524-6738-4E7D-B491-0D363D90D765}" type="sibTrans" cxnId="{6F41AEC7-052D-42E2-811A-8FEC2E48D4ED}">
      <dgm:prSet/>
      <dgm:spPr/>
      <dgm:t>
        <a:bodyPr/>
        <a:lstStyle/>
        <a:p>
          <a:endParaRPr lang="en-US"/>
        </a:p>
      </dgm:t>
    </dgm:pt>
    <dgm:pt modelId="{8949C837-A3A6-47CC-9F04-CD2224F7ACFC}">
      <dgm:prSet/>
      <dgm:spPr/>
      <dgm:t>
        <a:bodyPr/>
        <a:lstStyle/>
        <a:p>
          <a:r>
            <a:rPr lang="en-IE" dirty="0"/>
            <a:t>Snap GP</a:t>
          </a:r>
          <a:endParaRPr lang="en-US" dirty="0"/>
        </a:p>
      </dgm:t>
    </dgm:pt>
    <dgm:pt modelId="{C119EF2C-EBA3-4BCC-9208-D9D9DD40C0AA}" type="parTrans" cxnId="{BCABE6B6-CEB7-460E-BD86-E881648A82B1}">
      <dgm:prSet/>
      <dgm:spPr/>
      <dgm:t>
        <a:bodyPr/>
        <a:lstStyle/>
        <a:p>
          <a:endParaRPr lang="en-US"/>
        </a:p>
      </dgm:t>
    </dgm:pt>
    <dgm:pt modelId="{D60E6C3E-CC94-42B4-A291-DC218D7CC638}" type="sibTrans" cxnId="{BCABE6B6-CEB7-460E-BD86-E881648A82B1}">
      <dgm:prSet/>
      <dgm:spPr/>
      <dgm:t>
        <a:bodyPr/>
        <a:lstStyle/>
        <a:p>
          <a:endParaRPr lang="en-US"/>
        </a:p>
      </dgm:t>
    </dgm:pt>
    <dgm:pt modelId="{EBC1E8FF-B741-4617-BBB2-F10DF483164D}" type="pres">
      <dgm:prSet presAssocID="{6DA4868E-6811-42B7-BD27-528F274B08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D86541FE-9D64-4E3D-A135-FC2B8A8ABD45}" type="pres">
      <dgm:prSet presAssocID="{BDC806FA-6387-4FCD-9C5B-AD1677C9371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6FCAD2F-0186-484C-A346-4CD9D9C9E9D3}" type="pres">
      <dgm:prSet presAssocID="{54900292-1BC7-460C-87CA-595348BD4A96}" presName="sibTransSpacerBeforeConnector" presStyleCnt="0"/>
      <dgm:spPr/>
    </dgm:pt>
    <dgm:pt modelId="{100C7C4D-EF41-4BAE-90A2-6346DE567141}" type="pres">
      <dgm:prSet presAssocID="{54900292-1BC7-460C-87CA-595348BD4A96}" presName="sibTrans" presStyleLbl="node1" presStyleIdx="1" presStyleCnt="7"/>
      <dgm:spPr/>
      <dgm:t>
        <a:bodyPr/>
        <a:lstStyle/>
        <a:p>
          <a:endParaRPr lang="en-IE"/>
        </a:p>
      </dgm:t>
    </dgm:pt>
    <dgm:pt modelId="{A3966B35-F457-4220-8909-F3AC77D62D4A}" type="pres">
      <dgm:prSet presAssocID="{54900292-1BC7-460C-87CA-595348BD4A96}" presName="sibTransSpacerAfterConnector" presStyleCnt="0"/>
      <dgm:spPr/>
    </dgm:pt>
    <dgm:pt modelId="{3C0F01CB-8167-47D5-AD0D-90617276467D}" type="pres">
      <dgm:prSet presAssocID="{CFFB3914-066D-4464-A479-16474C2D7A0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0ECFF63-9DEC-4AA1-B928-126E3808B804}" type="pres">
      <dgm:prSet presAssocID="{2B2B22F7-A011-401E-86AA-F0C0C3A816A9}" presName="sibTransSpacerBeforeConnector" presStyleCnt="0"/>
      <dgm:spPr/>
    </dgm:pt>
    <dgm:pt modelId="{50D89EEC-6647-4FC7-8ED1-EC5F53B75858}" type="pres">
      <dgm:prSet presAssocID="{2B2B22F7-A011-401E-86AA-F0C0C3A816A9}" presName="sibTrans" presStyleLbl="node1" presStyleIdx="3" presStyleCnt="7"/>
      <dgm:spPr/>
      <dgm:t>
        <a:bodyPr/>
        <a:lstStyle/>
        <a:p>
          <a:endParaRPr lang="en-IE"/>
        </a:p>
      </dgm:t>
    </dgm:pt>
    <dgm:pt modelId="{33B8C47C-08B7-4F75-9BB4-28DEA007F915}" type="pres">
      <dgm:prSet presAssocID="{2B2B22F7-A011-401E-86AA-F0C0C3A816A9}" presName="sibTransSpacerAfterConnector" presStyleCnt="0"/>
      <dgm:spPr/>
    </dgm:pt>
    <dgm:pt modelId="{D63E7CF8-9D08-4BDC-8E4E-F1FBAF8B1266}" type="pres">
      <dgm:prSet presAssocID="{649540C7-CE51-40A7-90C1-ADA1D795FC7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8B5ACE5-A568-42F1-8BB3-E5671D4E21BA}" type="pres">
      <dgm:prSet presAssocID="{FC113524-6738-4E7D-B491-0D363D90D765}" presName="sibTransSpacerBeforeConnector" presStyleCnt="0"/>
      <dgm:spPr/>
    </dgm:pt>
    <dgm:pt modelId="{B3367AC4-8532-4C17-8684-59FA0A7F21EE}" type="pres">
      <dgm:prSet presAssocID="{FC113524-6738-4E7D-B491-0D363D90D765}" presName="sibTrans" presStyleLbl="node1" presStyleIdx="5" presStyleCnt="7"/>
      <dgm:spPr/>
      <dgm:t>
        <a:bodyPr/>
        <a:lstStyle/>
        <a:p>
          <a:endParaRPr lang="en-IE"/>
        </a:p>
      </dgm:t>
    </dgm:pt>
    <dgm:pt modelId="{F593E119-D3D4-470E-86C2-CF7A0B1C8BE5}" type="pres">
      <dgm:prSet presAssocID="{FC113524-6738-4E7D-B491-0D363D90D765}" presName="sibTransSpacerAfterConnector" presStyleCnt="0"/>
      <dgm:spPr/>
    </dgm:pt>
    <dgm:pt modelId="{E2F92FC4-AA5B-477B-AA09-F6D47C17AEC0}" type="pres">
      <dgm:prSet presAssocID="{8949C837-A3A6-47CC-9F04-CD2224F7ACF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F6F3C832-FC85-4C56-B0C8-49F4508C215A}" type="presOf" srcId="{649540C7-CE51-40A7-90C1-ADA1D795FC7A}" destId="{D63E7CF8-9D08-4BDC-8E4E-F1FBAF8B1266}" srcOrd="0" destOrd="0" presId="urn:microsoft.com/office/officeart/2016/7/layout/BasicProcessNew"/>
    <dgm:cxn modelId="{1C950F41-185D-4DE1-9FA6-5F55E1BBB059}" type="presOf" srcId="{54900292-1BC7-460C-87CA-595348BD4A96}" destId="{100C7C4D-EF41-4BAE-90A2-6346DE567141}" srcOrd="0" destOrd="0" presId="urn:microsoft.com/office/officeart/2016/7/layout/BasicProcessNew"/>
    <dgm:cxn modelId="{8D22F455-8CAA-40DF-A944-681E7E6863D0}" srcId="{6DA4868E-6811-42B7-BD27-528F274B0833}" destId="{BDC806FA-6387-4FCD-9C5B-AD1677C93714}" srcOrd="0" destOrd="0" parTransId="{025C6B12-B138-4A4C-8DB8-1311AF1F18BE}" sibTransId="{54900292-1BC7-460C-87CA-595348BD4A96}"/>
    <dgm:cxn modelId="{6F41AEC7-052D-42E2-811A-8FEC2E48D4ED}" srcId="{6DA4868E-6811-42B7-BD27-528F274B0833}" destId="{649540C7-CE51-40A7-90C1-ADA1D795FC7A}" srcOrd="2" destOrd="0" parTransId="{41CC4813-ACF9-4F7D-BFAF-9E9A56122C97}" sibTransId="{FC113524-6738-4E7D-B491-0D363D90D765}"/>
    <dgm:cxn modelId="{7C782CEE-C793-45D1-ABD6-5E3F0FA3230B}" srcId="{6DA4868E-6811-42B7-BD27-528F274B0833}" destId="{CFFB3914-066D-4464-A479-16474C2D7A05}" srcOrd="1" destOrd="0" parTransId="{B8CA6274-4E5A-4B70-84D2-77C1996C7FBB}" sibTransId="{2B2B22F7-A011-401E-86AA-F0C0C3A816A9}"/>
    <dgm:cxn modelId="{F27399AD-DBCF-4B0A-822A-23170A60AD1E}" type="presOf" srcId="{CFFB3914-066D-4464-A479-16474C2D7A05}" destId="{3C0F01CB-8167-47D5-AD0D-90617276467D}" srcOrd="0" destOrd="0" presId="urn:microsoft.com/office/officeart/2016/7/layout/BasicProcessNew"/>
    <dgm:cxn modelId="{66831E68-D638-4213-861D-7D356B0B640C}" type="presOf" srcId="{BDC806FA-6387-4FCD-9C5B-AD1677C93714}" destId="{D86541FE-9D64-4E3D-A135-FC2B8A8ABD45}" srcOrd="0" destOrd="0" presId="urn:microsoft.com/office/officeart/2016/7/layout/BasicProcessNew"/>
    <dgm:cxn modelId="{BCABE6B6-CEB7-460E-BD86-E881648A82B1}" srcId="{6DA4868E-6811-42B7-BD27-528F274B0833}" destId="{8949C837-A3A6-47CC-9F04-CD2224F7ACFC}" srcOrd="3" destOrd="0" parTransId="{C119EF2C-EBA3-4BCC-9208-D9D9DD40C0AA}" sibTransId="{D60E6C3E-CC94-42B4-A291-DC218D7CC638}"/>
    <dgm:cxn modelId="{720ACF5E-F032-462A-AE7A-9103B1729C5B}" type="presOf" srcId="{2B2B22F7-A011-401E-86AA-F0C0C3A816A9}" destId="{50D89EEC-6647-4FC7-8ED1-EC5F53B75858}" srcOrd="0" destOrd="0" presId="urn:microsoft.com/office/officeart/2016/7/layout/BasicProcessNew"/>
    <dgm:cxn modelId="{20FDC9F2-F8EF-463C-85DF-F81BF823F1B0}" type="presOf" srcId="{FC113524-6738-4E7D-B491-0D363D90D765}" destId="{B3367AC4-8532-4C17-8684-59FA0A7F21EE}" srcOrd="0" destOrd="0" presId="urn:microsoft.com/office/officeart/2016/7/layout/BasicProcessNew"/>
    <dgm:cxn modelId="{D29B6A14-AEC1-47C9-B09B-8387CC8A0709}" type="presOf" srcId="{6DA4868E-6811-42B7-BD27-528F274B0833}" destId="{EBC1E8FF-B741-4617-BBB2-F10DF483164D}" srcOrd="0" destOrd="0" presId="urn:microsoft.com/office/officeart/2016/7/layout/BasicProcessNew"/>
    <dgm:cxn modelId="{19F3156E-2AA7-4965-97DE-B0D5534F1073}" type="presOf" srcId="{8949C837-A3A6-47CC-9F04-CD2224F7ACFC}" destId="{E2F92FC4-AA5B-477B-AA09-F6D47C17AEC0}" srcOrd="0" destOrd="0" presId="urn:microsoft.com/office/officeart/2016/7/layout/BasicProcessNew"/>
    <dgm:cxn modelId="{5B2C78ED-1D8F-454E-B3F1-BAA9703D5B0C}" type="presParOf" srcId="{EBC1E8FF-B741-4617-BBB2-F10DF483164D}" destId="{D86541FE-9D64-4E3D-A135-FC2B8A8ABD45}" srcOrd="0" destOrd="0" presId="urn:microsoft.com/office/officeart/2016/7/layout/BasicProcessNew"/>
    <dgm:cxn modelId="{B90E776B-A414-4FA8-838D-428F18A7C079}" type="presParOf" srcId="{EBC1E8FF-B741-4617-BBB2-F10DF483164D}" destId="{B6FCAD2F-0186-484C-A346-4CD9D9C9E9D3}" srcOrd="1" destOrd="0" presId="urn:microsoft.com/office/officeart/2016/7/layout/BasicProcessNew"/>
    <dgm:cxn modelId="{3B1B0B41-F797-420B-BB8A-6798B3D5813F}" type="presParOf" srcId="{EBC1E8FF-B741-4617-BBB2-F10DF483164D}" destId="{100C7C4D-EF41-4BAE-90A2-6346DE567141}" srcOrd="2" destOrd="0" presId="urn:microsoft.com/office/officeart/2016/7/layout/BasicProcessNew"/>
    <dgm:cxn modelId="{13976BF8-A1BC-439B-82E3-E5F7EFB660CB}" type="presParOf" srcId="{EBC1E8FF-B741-4617-BBB2-F10DF483164D}" destId="{A3966B35-F457-4220-8909-F3AC77D62D4A}" srcOrd="3" destOrd="0" presId="urn:microsoft.com/office/officeart/2016/7/layout/BasicProcessNew"/>
    <dgm:cxn modelId="{6B630947-1012-4740-9486-6F8E81B81F90}" type="presParOf" srcId="{EBC1E8FF-B741-4617-BBB2-F10DF483164D}" destId="{3C0F01CB-8167-47D5-AD0D-90617276467D}" srcOrd="4" destOrd="0" presId="urn:microsoft.com/office/officeart/2016/7/layout/BasicProcessNew"/>
    <dgm:cxn modelId="{0ED2912E-A4F8-4EE6-93AB-B6CED294A496}" type="presParOf" srcId="{EBC1E8FF-B741-4617-BBB2-F10DF483164D}" destId="{B0ECFF63-9DEC-4AA1-B928-126E3808B804}" srcOrd="5" destOrd="0" presId="urn:microsoft.com/office/officeart/2016/7/layout/BasicProcessNew"/>
    <dgm:cxn modelId="{369A71D7-5D84-4DD1-AEA1-CB5E46A632ED}" type="presParOf" srcId="{EBC1E8FF-B741-4617-BBB2-F10DF483164D}" destId="{50D89EEC-6647-4FC7-8ED1-EC5F53B75858}" srcOrd="6" destOrd="0" presId="urn:microsoft.com/office/officeart/2016/7/layout/BasicProcessNew"/>
    <dgm:cxn modelId="{1283C519-2A42-4B16-B402-EEC36DAB6B3E}" type="presParOf" srcId="{EBC1E8FF-B741-4617-BBB2-F10DF483164D}" destId="{33B8C47C-08B7-4F75-9BB4-28DEA007F915}" srcOrd="7" destOrd="0" presId="urn:microsoft.com/office/officeart/2016/7/layout/BasicProcessNew"/>
    <dgm:cxn modelId="{7C4B0293-4DE4-4639-ADEF-D89B1A64EE0F}" type="presParOf" srcId="{EBC1E8FF-B741-4617-BBB2-F10DF483164D}" destId="{D63E7CF8-9D08-4BDC-8E4E-F1FBAF8B1266}" srcOrd="8" destOrd="0" presId="urn:microsoft.com/office/officeart/2016/7/layout/BasicProcessNew"/>
    <dgm:cxn modelId="{7365A4BB-91D0-4FA5-B058-208FE4474C93}" type="presParOf" srcId="{EBC1E8FF-B741-4617-BBB2-F10DF483164D}" destId="{E8B5ACE5-A568-42F1-8BB3-E5671D4E21BA}" srcOrd="9" destOrd="0" presId="urn:microsoft.com/office/officeart/2016/7/layout/BasicProcessNew"/>
    <dgm:cxn modelId="{6E86703C-BDCD-4BF5-AA25-C813FD0C3135}" type="presParOf" srcId="{EBC1E8FF-B741-4617-BBB2-F10DF483164D}" destId="{B3367AC4-8532-4C17-8684-59FA0A7F21EE}" srcOrd="10" destOrd="0" presId="urn:microsoft.com/office/officeart/2016/7/layout/BasicProcessNew"/>
    <dgm:cxn modelId="{40CD32D1-B771-4CCA-86C3-241948E8DDC5}" type="presParOf" srcId="{EBC1E8FF-B741-4617-BBB2-F10DF483164D}" destId="{F593E119-D3D4-470E-86C2-CF7A0B1C8BE5}" srcOrd="11" destOrd="0" presId="urn:microsoft.com/office/officeart/2016/7/layout/BasicProcessNew"/>
    <dgm:cxn modelId="{112B251E-5CFF-4FB7-9274-5058D2962DE3}" type="presParOf" srcId="{EBC1E8FF-B741-4617-BBB2-F10DF483164D}" destId="{E2F92FC4-AA5B-477B-AA09-F6D47C17AEC0}" srcOrd="12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9CB36-FFA4-4CD8-8016-AD2E9D48A424}" type="doc">
      <dgm:prSet loTypeId="urn:microsoft.com/office/officeart/2008/layout/AlternatingHexagons" loCatId="Inbo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B89089A-C2B6-435F-BBD8-85498215A553}">
      <dgm:prSet/>
      <dgm:spPr/>
      <dgm:t>
        <a:bodyPr/>
        <a:lstStyle/>
        <a:p>
          <a:r>
            <a:rPr lang="en-IE" b="1" dirty="0"/>
            <a:t>Camera</a:t>
          </a:r>
          <a:r>
            <a:rPr lang="en-IE" dirty="0"/>
            <a:t>?</a:t>
          </a:r>
          <a:endParaRPr lang="en-US" dirty="0"/>
        </a:p>
      </dgm:t>
    </dgm:pt>
    <dgm:pt modelId="{DB4BF095-3DEA-4FAA-846A-65C2ACF30967}" type="parTrans" cxnId="{E270DEC4-888B-4A4D-AA9E-1F358C69F1A6}">
      <dgm:prSet/>
      <dgm:spPr/>
      <dgm:t>
        <a:bodyPr/>
        <a:lstStyle/>
        <a:p>
          <a:endParaRPr lang="en-US"/>
        </a:p>
      </dgm:t>
    </dgm:pt>
    <dgm:pt modelId="{94F654D1-CB9C-49F1-9BA7-091221C021CC}" type="sibTrans" cxnId="{E270DEC4-888B-4A4D-AA9E-1F358C69F1A6}">
      <dgm:prSet/>
      <dgm:spPr/>
      <dgm:t>
        <a:bodyPr/>
        <a:lstStyle/>
        <a:p>
          <a:endParaRPr lang="en-US"/>
        </a:p>
      </dgm:t>
    </dgm:pt>
    <dgm:pt modelId="{436A6F90-1984-4045-99D0-575FDF68F449}">
      <dgm:prSet/>
      <dgm:spPr/>
      <dgm:t>
        <a:bodyPr/>
        <a:lstStyle/>
        <a:p>
          <a:r>
            <a:rPr lang="en-IE" b="1" dirty="0"/>
            <a:t>Consent?</a:t>
          </a:r>
          <a:endParaRPr lang="en-US" b="1" dirty="0"/>
        </a:p>
      </dgm:t>
    </dgm:pt>
    <dgm:pt modelId="{384AD131-6357-4C44-B575-EF8773BA97E5}" type="parTrans" cxnId="{562D68CB-C1CC-4E84-BFFA-5B56A97884C2}">
      <dgm:prSet/>
      <dgm:spPr/>
      <dgm:t>
        <a:bodyPr/>
        <a:lstStyle/>
        <a:p>
          <a:endParaRPr lang="en-US"/>
        </a:p>
      </dgm:t>
    </dgm:pt>
    <dgm:pt modelId="{1648618C-4148-44D6-BBAF-1A641FA6B609}" type="sibTrans" cxnId="{562D68CB-C1CC-4E84-BFFA-5B56A97884C2}">
      <dgm:prSet custT="1"/>
      <dgm:spPr/>
      <dgm:t>
        <a:bodyPr/>
        <a:lstStyle/>
        <a:p>
          <a:r>
            <a:rPr lang="en-US" sz="1600" b="1" dirty="0"/>
            <a:t>time</a:t>
          </a:r>
        </a:p>
      </dgm:t>
    </dgm:pt>
    <dgm:pt modelId="{6D506301-A741-45F4-974A-9916A5A4F1DA}">
      <dgm:prSet/>
      <dgm:spPr/>
      <dgm:t>
        <a:bodyPr/>
        <a:lstStyle/>
        <a:p>
          <a:r>
            <a:rPr lang="en-IE" b="1" dirty="0"/>
            <a:t>Transfer of the image</a:t>
          </a:r>
          <a:endParaRPr lang="en-US" b="1" dirty="0"/>
        </a:p>
      </dgm:t>
    </dgm:pt>
    <dgm:pt modelId="{87BA10DD-CAA8-414E-BF21-985152671D8A}" type="parTrans" cxnId="{C536FF60-E271-4C56-A915-7E5F3CDC06ED}">
      <dgm:prSet/>
      <dgm:spPr/>
      <dgm:t>
        <a:bodyPr/>
        <a:lstStyle/>
        <a:p>
          <a:endParaRPr lang="en-US"/>
        </a:p>
      </dgm:t>
    </dgm:pt>
    <dgm:pt modelId="{F19641BF-9097-4578-B5A0-5E4566994573}" type="sibTrans" cxnId="{C536FF60-E271-4C56-A915-7E5F3CDC06ED}">
      <dgm:prSet/>
      <dgm:spPr/>
      <dgm:t>
        <a:bodyPr/>
        <a:lstStyle/>
        <a:p>
          <a:r>
            <a:rPr lang="en-US" b="1" dirty="0"/>
            <a:t>technical</a:t>
          </a:r>
        </a:p>
      </dgm:t>
    </dgm:pt>
    <dgm:pt modelId="{0E3FBB32-EA9B-448A-A5E5-6B1B4D7ECFA1}">
      <dgm:prSet/>
      <dgm:spPr/>
      <dgm:t>
        <a:bodyPr/>
        <a:lstStyle/>
        <a:p>
          <a:r>
            <a:rPr lang="en-IE" b="1" dirty="0"/>
            <a:t>Data trail</a:t>
          </a:r>
          <a:endParaRPr lang="en-US" b="1" dirty="0"/>
        </a:p>
      </dgm:t>
    </dgm:pt>
    <dgm:pt modelId="{46D77F42-C09E-46A7-99B8-D9945E1C4E86}" type="parTrans" cxnId="{489023C4-D767-47EC-84CB-5274BF4A4D13}">
      <dgm:prSet/>
      <dgm:spPr/>
      <dgm:t>
        <a:bodyPr/>
        <a:lstStyle/>
        <a:p>
          <a:endParaRPr lang="en-US"/>
        </a:p>
      </dgm:t>
    </dgm:pt>
    <dgm:pt modelId="{EC40A346-2760-49C5-9512-D59AFD2FCB3F}" type="sibTrans" cxnId="{489023C4-D767-47EC-84CB-5274BF4A4D13}">
      <dgm:prSet/>
      <dgm:spPr/>
      <dgm:t>
        <a:bodyPr/>
        <a:lstStyle/>
        <a:p>
          <a:endParaRPr lang="en-US"/>
        </a:p>
      </dgm:t>
    </dgm:pt>
    <dgm:pt modelId="{211C6575-B98F-4AF8-8EB2-B3CE4363C6AB}">
      <dgm:prSet/>
      <dgm:spPr/>
      <dgm:t>
        <a:bodyPr/>
        <a:lstStyle/>
        <a:p>
          <a:r>
            <a:rPr lang="en-IE" b="1" dirty="0"/>
            <a:t>Is there a better way?</a:t>
          </a:r>
          <a:endParaRPr lang="en-US" b="1" dirty="0"/>
        </a:p>
      </dgm:t>
    </dgm:pt>
    <dgm:pt modelId="{ABBCC21D-D8E1-4DCE-9AF9-1CF666B37442}" type="parTrans" cxnId="{48E2DE60-B9DA-4776-AA77-7471A83E112F}">
      <dgm:prSet/>
      <dgm:spPr/>
      <dgm:t>
        <a:bodyPr/>
        <a:lstStyle/>
        <a:p>
          <a:endParaRPr lang="en-US"/>
        </a:p>
      </dgm:t>
    </dgm:pt>
    <dgm:pt modelId="{926D7578-65A5-453D-850D-424E77F757CE}" type="sibTrans" cxnId="{48E2DE60-B9DA-4776-AA77-7471A83E112F}">
      <dgm:prSet/>
      <dgm:spPr/>
      <dgm:t>
        <a:bodyPr/>
        <a:lstStyle/>
        <a:p>
          <a:endParaRPr lang="en-US"/>
        </a:p>
      </dgm:t>
    </dgm:pt>
    <dgm:pt modelId="{167BD4A4-743D-4512-B5C8-51B380D46848}" type="pres">
      <dgm:prSet presAssocID="{61B9CB36-FFA4-4CD8-8016-AD2E9D48A42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IE"/>
        </a:p>
      </dgm:t>
    </dgm:pt>
    <dgm:pt modelId="{EF60EF4B-F6D5-43D6-AE5B-FE86FB698518}" type="pres">
      <dgm:prSet presAssocID="{EB89089A-C2B6-435F-BBD8-85498215A553}" presName="composite" presStyleCnt="0"/>
      <dgm:spPr/>
    </dgm:pt>
    <dgm:pt modelId="{516DD881-DC7B-45A7-836E-1BCE49F1E330}" type="pres">
      <dgm:prSet presAssocID="{EB89089A-C2B6-435F-BBD8-85498215A553}" presName="Parent1" presStyleLbl="node1" presStyleIdx="0" presStyleCnt="10" custLinFactNeighborX="3687" custLinFactNeighborY="-18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88A11E4-0255-45A2-B409-40C4936FE901}" type="pres">
      <dgm:prSet presAssocID="{EB89089A-C2B6-435F-BBD8-85498215A553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F3D8C16D-6253-431E-9D34-D503482E8199}" type="pres">
      <dgm:prSet presAssocID="{EB89089A-C2B6-435F-BBD8-85498215A553}" presName="BalanceSpacing" presStyleCnt="0"/>
      <dgm:spPr/>
    </dgm:pt>
    <dgm:pt modelId="{2C953265-1EF9-4111-9FC2-7BE830221ECE}" type="pres">
      <dgm:prSet presAssocID="{EB89089A-C2B6-435F-BBD8-85498215A553}" presName="BalanceSpacing1" presStyleCnt="0"/>
      <dgm:spPr/>
    </dgm:pt>
    <dgm:pt modelId="{AD3E996F-9BBB-45D8-95D8-09269BA7B452}" type="pres">
      <dgm:prSet presAssocID="{94F654D1-CB9C-49F1-9BA7-091221C021CC}" presName="Accent1Text" presStyleLbl="node1" presStyleIdx="1" presStyleCnt="10" custLinFactX="60387" custLinFactNeighborX="100000" custLinFactNeighborY="83673"/>
      <dgm:spPr/>
      <dgm:t>
        <a:bodyPr/>
        <a:lstStyle/>
        <a:p>
          <a:endParaRPr lang="en-IE"/>
        </a:p>
      </dgm:t>
    </dgm:pt>
    <dgm:pt modelId="{1A769B7D-01B8-4740-A702-38711F44C546}" type="pres">
      <dgm:prSet presAssocID="{94F654D1-CB9C-49F1-9BA7-091221C021CC}" presName="spaceBetweenRectangles" presStyleCnt="0"/>
      <dgm:spPr/>
    </dgm:pt>
    <dgm:pt modelId="{E29C3B69-667B-4D53-BD4E-C5AC652E2CCF}" type="pres">
      <dgm:prSet presAssocID="{436A6F90-1984-4045-99D0-575FDF68F449}" presName="composite" presStyleCnt="0"/>
      <dgm:spPr/>
    </dgm:pt>
    <dgm:pt modelId="{CAD8FEE6-7588-46C2-B317-33E21E162A1D}" type="pres">
      <dgm:prSet presAssocID="{436A6F90-1984-4045-99D0-575FDF68F449}" presName="Parent1" presStyleLbl="node1" presStyleIdx="2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9BFB601-9742-4FA1-A8E8-A7D7D049024B}" type="pres">
      <dgm:prSet presAssocID="{436A6F90-1984-4045-99D0-575FDF68F449}" presName="Childtext1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54E58281-39E1-4F71-A72A-6C0583168AC8}" type="pres">
      <dgm:prSet presAssocID="{436A6F90-1984-4045-99D0-575FDF68F449}" presName="BalanceSpacing" presStyleCnt="0"/>
      <dgm:spPr/>
    </dgm:pt>
    <dgm:pt modelId="{F8670BE0-98B9-41EB-9FD8-B64E093B3D65}" type="pres">
      <dgm:prSet presAssocID="{436A6F90-1984-4045-99D0-575FDF68F449}" presName="BalanceSpacing1" presStyleCnt="0"/>
      <dgm:spPr/>
    </dgm:pt>
    <dgm:pt modelId="{34396918-B72A-4F38-92F0-FAB4A2B6552E}" type="pres">
      <dgm:prSet presAssocID="{1648618C-4148-44D6-BBAF-1A641FA6B609}" presName="Accent1Text" presStyleLbl="node1" presStyleIdx="3" presStyleCnt="10" custLinFactX="-59465" custLinFactNeighborX="-100000" custLinFactNeighborY="-85807"/>
      <dgm:spPr/>
      <dgm:t>
        <a:bodyPr/>
        <a:lstStyle/>
        <a:p>
          <a:endParaRPr lang="en-IE"/>
        </a:p>
      </dgm:t>
    </dgm:pt>
    <dgm:pt modelId="{2366AD76-6086-43E1-90E0-9226EA7777F9}" type="pres">
      <dgm:prSet presAssocID="{1648618C-4148-44D6-BBAF-1A641FA6B609}" presName="spaceBetweenRectangles" presStyleCnt="0"/>
      <dgm:spPr/>
    </dgm:pt>
    <dgm:pt modelId="{9763E378-7849-44D6-A75D-D5C3B53F082A}" type="pres">
      <dgm:prSet presAssocID="{6D506301-A741-45F4-974A-9916A5A4F1DA}" presName="composite" presStyleCnt="0"/>
      <dgm:spPr/>
    </dgm:pt>
    <dgm:pt modelId="{B7B7C01A-9C46-4112-A198-543F9496072E}" type="pres">
      <dgm:prSet presAssocID="{6D506301-A741-45F4-974A-9916A5A4F1DA}" presName="Parent1" presStyleLbl="node1" presStyleIdx="4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E56D37F-53F6-4F17-8E47-BBD48FD539C7}" type="pres">
      <dgm:prSet presAssocID="{6D506301-A741-45F4-974A-9916A5A4F1DA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6E636F8B-FEA1-4A11-A99D-4585C9FD5691}" type="pres">
      <dgm:prSet presAssocID="{6D506301-A741-45F4-974A-9916A5A4F1DA}" presName="BalanceSpacing" presStyleCnt="0"/>
      <dgm:spPr/>
    </dgm:pt>
    <dgm:pt modelId="{3B6AC84B-AC36-4FD4-A114-FEB227458D96}" type="pres">
      <dgm:prSet presAssocID="{6D506301-A741-45F4-974A-9916A5A4F1DA}" presName="BalanceSpacing1" presStyleCnt="0"/>
      <dgm:spPr/>
    </dgm:pt>
    <dgm:pt modelId="{6841B5E3-4E07-4724-AAF6-5B12BE848A3C}" type="pres">
      <dgm:prSet presAssocID="{F19641BF-9097-4578-B5A0-5E4566994573}" presName="Accent1Text" presStyleLbl="node1" presStyleIdx="5" presStyleCnt="10"/>
      <dgm:spPr/>
      <dgm:t>
        <a:bodyPr/>
        <a:lstStyle/>
        <a:p>
          <a:endParaRPr lang="en-IE"/>
        </a:p>
      </dgm:t>
    </dgm:pt>
    <dgm:pt modelId="{69216128-8275-4088-8576-861995DEB0B0}" type="pres">
      <dgm:prSet presAssocID="{F19641BF-9097-4578-B5A0-5E4566994573}" presName="spaceBetweenRectangles" presStyleCnt="0"/>
      <dgm:spPr/>
    </dgm:pt>
    <dgm:pt modelId="{C353080F-1B6B-42ED-B2AB-398B92205E35}" type="pres">
      <dgm:prSet presAssocID="{0E3FBB32-EA9B-448A-A5E5-6B1B4D7ECFA1}" presName="composite" presStyleCnt="0"/>
      <dgm:spPr/>
    </dgm:pt>
    <dgm:pt modelId="{9D22860B-70FC-4944-9254-891964DBB62B}" type="pres">
      <dgm:prSet presAssocID="{0E3FBB32-EA9B-448A-A5E5-6B1B4D7ECFA1}" presName="Parent1" presStyleLbl="node1" presStyleIdx="6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13876B5-E4B1-4670-8E4B-368380FD1D1A}" type="pres">
      <dgm:prSet presAssocID="{0E3FBB32-EA9B-448A-A5E5-6B1B4D7ECFA1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8F49FA6E-C74A-4918-B923-485E502276AD}" type="pres">
      <dgm:prSet presAssocID="{0E3FBB32-EA9B-448A-A5E5-6B1B4D7ECFA1}" presName="BalanceSpacing" presStyleCnt="0"/>
      <dgm:spPr/>
    </dgm:pt>
    <dgm:pt modelId="{4139DAFE-26A7-43BE-AFD7-FB9658272AFC}" type="pres">
      <dgm:prSet presAssocID="{0E3FBB32-EA9B-448A-A5E5-6B1B4D7ECFA1}" presName="BalanceSpacing1" presStyleCnt="0"/>
      <dgm:spPr/>
    </dgm:pt>
    <dgm:pt modelId="{D07DCDC3-C9EC-482D-890F-45139A3D74CC}" type="pres">
      <dgm:prSet presAssocID="{EC40A346-2760-49C5-9512-D59AFD2FCB3F}" presName="Accent1Text" presStyleLbl="node1" presStyleIdx="7" presStyleCnt="10"/>
      <dgm:spPr/>
      <dgm:t>
        <a:bodyPr/>
        <a:lstStyle/>
        <a:p>
          <a:endParaRPr lang="en-IE"/>
        </a:p>
      </dgm:t>
    </dgm:pt>
    <dgm:pt modelId="{FA5F0554-11A9-4D80-88C8-8742D4B8DEE1}" type="pres">
      <dgm:prSet presAssocID="{EC40A346-2760-49C5-9512-D59AFD2FCB3F}" presName="spaceBetweenRectangles" presStyleCnt="0"/>
      <dgm:spPr/>
    </dgm:pt>
    <dgm:pt modelId="{46CB1E10-9983-47D1-923E-606021169ABA}" type="pres">
      <dgm:prSet presAssocID="{211C6575-B98F-4AF8-8EB2-B3CE4363C6AB}" presName="composite" presStyleCnt="0"/>
      <dgm:spPr/>
    </dgm:pt>
    <dgm:pt modelId="{81C1C5A5-B784-4664-8168-0BEE8051352C}" type="pres">
      <dgm:prSet presAssocID="{211C6575-B98F-4AF8-8EB2-B3CE4363C6AB}" presName="Parent1" presStyleLbl="node1" presStyleIdx="8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4785D0E-454D-420A-9B71-CADC726A76EE}" type="pres">
      <dgm:prSet presAssocID="{211C6575-B98F-4AF8-8EB2-B3CE4363C6AB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C39C075C-D70D-4BA8-BDA5-0D19146C2572}" type="pres">
      <dgm:prSet presAssocID="{211C6575-B98F-4AF8-8EB2-B3CE4363C6AB}" presName="BalanceSpacing" presStyleCnt="0"/>
      <dgm:spPr/>
    </dgm:pt>
    <dgm:pt modelId="{FC464518-454F-4C82-9938-4249A613D864}" type="pres">
      <dgm:prSet presAssocID="{211C6575-B98F-4AF8-8EB2-B3CE4363C6AB}" presName="BalanceSpacing1" presStyleCnt="0"/>
      <dgm:spPr/>
    </dgm:pt>
    <dgm:pt modelId="{F2F2CC4D-041F-417D-B42B-4C3CDA30FBB0}" type="pres">
      <dgm:prSet presAssocID="{926D7578-65A5-453D-850D-424E77F757CE}" presName="Accent1Text" presStyleLbl="node1" presStyleIdx="9" presStyleCnt="10"/>
      <dgm:spPr/>
      <dgm:t>
        <a:bodyPr/>
        <a:lstStyle/>
        <a:p>
          <a:endParaRPr lang="en-IE"/>
        </a:p>
      </dgm:t>
    </dgm:pt>
  </dgm:ptLst>
  <dgm:cxnLst>
    <dgm:cxn modelId="{562D68CB-C1CC-4E84-BFFA-5B56A97884C2}" srcId="{61B9CB36-FFA4-4CD8-8016-AD2E9D48A424}" destId="{436A6F90-1984-4045-99D0-575FDF68F449}" srcOrd="1" destOrd="0" parTransId="{384AD131-6357-4C44-B575-EF8773BA97E5}" sibTransId="{1648618C-4148-44D6-BBAF-1A641FA6B609}"/>
    <dgm:cxn modelId="{C536FF60-E271-4C56-A915-7E5F3CDC06ED}" srcId="{61B9CB36-FFA4-4CD8-8016-AD2E9D48A424}" destId="{6D506301-A741-45F4-974A-9916A5A4F1DA}" srcOrd="2" destOrd="0" parTransId="{87BA10DD-CAA8-414E-BF21-985152671D8A}" sibTransId="{F19641BF-9097-4578-B5A0-5E4566994573}"/>
    <dgm:cxn modelId="{9A302BE0-5149-4EC1-B3AF-A760BC568E04}" type="presOf" srcId="{1648618C-4148-44D6-BBAF-1A641FA6B609}" destId="{34396918-B72A-4F38-92F0-FAB4A2B6552E}" srcOrd="0" destOrd="0" presId="urn:microsoft.com/office/officeart/2008/layout/AlternatingHexagons"/>
    <dgm:cxn modelId="{74694093-4D63-4258-8E3E-346B74431AA1}" type="presOf" srcId="{211C6575-B98F-4AF8-8EB2-B3CE4363C6AB}" destId="{81C1C5A5-B784-4664-8168-0BEE8051352C}" srcOrd="0" destOrd="0" presId="urn:microsoft.com/office/officeart/2008/layout/AlternatingHexagons"/>
    <dgm:cxn modelId="{D791F3DC-1296-4405-9E70-8A8A5B3E0EC1}" type="presOf" srcId="{0E3FBB32-EA9B-448A-A5E5-6B1B4D7ECFA1}" destId="{9D22860B-70FC-4944-9254-891964DBB62B}" srcOrd="0" destOrd="0" presId="urn:microsoft.com/office/officeart/2008/layout/AlternatingHexagons"/>
    <dgm:cxn modelId="{48E2DE60-B9DA-4776-AA77-7471A83E112F}" srcId="{61B9CB36-FFA4-4CD8-8016-AD2E9D48A424}" destId="{211C6575-B98F-4AF8-8EB2-B3CE4363C6AB}" srcOrd="4" destOrd="0" parTransId="{ABBCC21D-D8E1-4DCE-9AF9-1CF666B37442}" sibTransId="{926D7578-65A5-453D-850D-424E77F757CE}"/>
    <dgm:cxn modelId="{B5C335D3-B50B-4DF7-A4FB-9A41AC9AEA18}" type="presOf" srcId="{6D506301-A741-45F4-974A-9916A5A4F1DA}" destId="{B7B7C01A-9C46-4112-A198-543F9496072E}" srcOrd="0" destOrd="0" presId="urn:microsoft.com/office/officeart/2008/layout/AlternatingHexagons"/>
    <dgm:cxn modelId="{9A45936D-75DA-4015-9867-42B805D3C32C}" type="presOf" srcId="{61B9CB36-FFA4-4CD8-8016-AD2E9D48A424}" destId="{167BD4A4-743D-4512-B5C8-51B380D46848}" srcOrd="0" destOrd="0" presId="urn:microsoft.com/office/officeart/2008/layout/AlternatingHexagons"/>
    <dgm:cxn modelId="{FB2E2615-F8A8-4997-9FD7-EF945FE9ADC1}" type="presOf" srcId="{F19641BF-9097-4578-B5A0-5E4566994573}" destId="{6841B5E3-4E07-4724-AAF6-5B12BE848A3C}" srcOrd="0" destOrd="0" presId="urn:microsoft.com/office/officeart/2008/layout/AlternatingHexagons"/>
    <dgm:cxn modelId="{E2A14126-A08F-4761-BA13-475092FC7CF5}" type="presOf" srcId="{926D7578-65A5-453D-850D-424E77F757CE}" destId="{F2F2CC4D-041F-417D-B42B-4C3CDA30FBB0}" srcOrd="0" destOrd="0" presId="urn:microsoft.com/office/officeart/2008/layout/AlternatingHexagons"/>
    <dgm:cxn modelId="{204D59E5-F0E6-45E0-9730-3EFC23737A3F}" type="presOf" srcId="{436A6F90-1984-4045-99D0-575FDF68F449}" destId="{CAD8FEE6-7588-46C2-B317-33E21E162A1D}" srcOrd="0" destOrd="0" presId="urn:microsoft.com/office/officeart/2008/layout/AlternatingHexagons"/>
    <dgm:cxn modelId="{E270DEC4-888B-4A4D-AA9E-1F358C69F1A6}" srcId="{61B9CB36-FFA4-4CD8-8016-AD2E9D48A424}" destId="{EB89089A-C2B6-435F-BBD8-85498215A553}" srcOrd="0" destOrd="0" parTransId="{DB4BF095-3DEA-4FAA-846A-65C2ACF30967}" sibTransId="{94F654D1-CB9C-49F1-9BA7-091221C021CC}"/>
    <dgm:cxn modelId="{7B19930A-6A96-4336-A57F-21FAD76982CB}" type="presOf" srcId="{94F654D1-CB9C-49F1-9BA7-091221C021CC}" destId="{AD3E996F-9BBB-45D8-95D8-09269BA7B452}" srcOrd="0" destOrd="0" presId="urn:microsoft.com/office/officeart/2008/layout/AlternatingHexagons"/>
    <dgm:cxn modelId="{296122B6-B5D9-497E-A55B-45B57F930B61}" type="presOf" srcId="{EB89089A-C2B6-435F-BBD8-85498215A553}" destId="{516DD881-DC7B-45A7-836E-1BCE49F1E330}" srcOrd="0" destOrd="0" presId="urn:microsoft.com/office/officeart/2008/layout/AlternatingHexagons"/>
    <dgm:cxn modelId="{B7C7766A-F48E-4ABA-88A4-F53E8C9BE1D6}" type="presOf" srcId="{EC40A346-2760-49C5-9512-D59AFD2FCB3F}" destId="{D07DCDC3-C9EC-482D-890F-45139A3D74CC}" srcOrd="0" destOrd="0" presId="urn:microsoft.com/office/officeart/2008/layout/AlternatingHexagons"/>
    <dgm:cxn modelId="{489023C4-D767-47EC-84CB-5274BF4A4D13}" srcId="{61B9CB36-FFA4-4CD8-8016-AD2E9D48A424}" destId="{0E3FBB32-EA9B-448A-A5E5-6B1B4D7ECFA1}" srcOrd="3" destOrd="0" parTransId="{46D77F42-C09E-46A7-99B8-D9945E1C4E86}" sibTransId="{EC40A346-2760-49C5-9512-D59AFD2FCB3F}"/>
    <dgm:cxn modelId="{2CA6D72E-2B5D-429F-8F46-4CFDB263BE37}" type="presParOf" srcId="{167BD4A4-743D-4512-B5C8-51B380D46848}" destId="{EF60EF4B-F6D5-43D6-AE5B-FE86FB698518}" srcOrd="0" destOrd="0" presId="urn:microsoft.com/office/officeart/2008/layout/AlternatingHexagons"/>
    <dgm:cxn modelId="{A0253243-88C5-4106-AEFA-081A25010C0D}" type="presParOf" srcId="{EF60EF4B-F6D5-43D6-AE5B-FE86FB698518}" destId="{516DD881-DC7B-45A7-836E-1BCE49F1E330}" srcOrd="0" destOrd="0" presId="urn:microsoft.com/office/officeart/2008/layout/AlternatingHexagons"/>
    <dgm:cxn modelId="{365FFAF2-D420-4B2A-9F7A-79E0084A37AF}" type="presParOf" srcId="{EF60EF4B-F6D5-43D6-AE5B-FE86FB698518}" destId="{188A11E4-0255-45A2-B409-40C4936FE901}" srcOrd="1" destOrd="0" presId="urn:microsoft.com/office/officeart/2008/layout/AlternatingHexagons"/>
    <dgm:cxn modelId="{062BA3D7-379A-49E3-8B8B-CC1490BA1221}" type="presParOf" srcId="{EF60EF4B-F6D5-43D6-AE5B-FE86FB698518}" destId="{F3D8C16D-6253-431E-9D34-D503482E8199}" srcOrd="2" destOrd="0" presId="urn:microsoft.com/office/officeart/2008/layout/AlternatingHexagons"/>
    <dgm:cxn modelId="{1D5C3AEB-82DE-4D0D-B3C9-EAA10CA62C59}" type="presParOf" srcId="{EF60EF4B-F6D5-43D6-AE5B-FE86FB698518}" destId="{2C953265-1EF9-4111-9FC2-7BE830221ECE}" srcOrd="3" destOrd="0" presId="urn:microsoft.com/office/officeart/2008/layout/AlternatingHexagons"/>
    <dgm:cxn modelId="{F0CD8B5D-9D94-44FC-959F-34B725532912}" type="presParOf" srcId="{EF60EF4B-F6D5-43D6-AE5B-FE86FB698518}" destId="{AD3E996F-9BBB-45D8-95D8-09269BA7B452}" srcOrd="4" destOrd="0" presId="urn:microsoft.com/office/officeart/2008/layout/AlternatingHexagons"/>
    <dgm:cxn modelId="{29229360-2CA7-4B1C-82CF-A46A27537DF0}" type="presParOf" srcId="{167BD4A4-743D-4512-B5C8-51B380D46848}" destId="{1A769B7D-01B8-4740-A702-38711F44C546}" srcOrd="1" destOrd="0" presId="urn:microsoft.com/office/officeart/2008/layout/AlternatingHexagons"/>
    <dgm:cxn modelId="{32398F1D-36AD-4496-B2F0-DC7254E41944}" type="presParOf" srcId="{167BD4A4-743D-4512-B5C8-51B380D46848}" destId="{E29C3B69-667B-4D53-BD4E-C5AC652E2CCF}" srcOrd="2" destOrd="0" presId="urn:microsoft.com/office/officeart/2008/layout/AlternatingHexagons"/>
    <dgm:cxn modelId="{1A3B88A1-1538-4268-BC1B-4C605A9C5E56}" type="presParOf" srcId="{E29C3B69-667B-4D53-BD4E-C5AC652E2CCF}" destId="{CAD8FEE6-7588-46C2-B317-33E21E162A1D}" srcOrd="0" destOrd="0" presId="urn:microsoft.com/office/officeart/2008/layout/AlternatingHexagons"/>
    <dgm:cxn modelId="{88CE55E4-3D85-4672-B586-FBE9B3615FB2}" type="presParOf" srcId="{E29C3B69-667B-4D53-BD4E-C5AC652E2CCF}" destId="{09BFB601-9742-4FA1-A8E8-A7D7D049024B}" srcOrd="1" destOrd="0" presId="urn:microsoft.com/office/officeart/2008/layout/AlternatingHexagons"/>
    <dgm:cxn modelId="{600E7F5E-70AF-4D16-8BC4-4EFA828F92E6}" type="presParOf" srcId="{E29C3B69-667B-4D53-BD4E-C5AC652E2CCF}" destId="{54E58281-39E1-4F71-A72A-6C0583168AC8}" srcOrd="2" destOrd="0" presId="urn:microsoft.com/office/officeart/2008/layout/AlternatingHexagons"/>
    <dgm:cxn modelId="{9BCE62E5-2A2A-430C-A8E9-11B9E49D7CD3}" type="presParOf" srcId="{E29C3B69-667B-4D53-BD4E-C5AC652E2CCF}" destId="{F8670BE0-98B9-41EB-9FD8-B64E093B3D65}" srcOrd="3" destOrd="0" presId="urn:microsoft.com/office/officeart/2008/layout/AlternatingHexagons"/>
    <dgm:cxn modelId="{78474525-1E63-4C8D-AC46-2055E20849D6}" type="presParOf" srcId="{E29C3B69-667B-4D53-BD4E-C5AC652E2CCF}" destId="{34396918-B72A-4F38-92F0-FAB4A2B6552E}" srcOrd="4" destOrd="0" presId="urn:microsoft.com/office/officeart/2008/layout/AlternatingHexagons"/>
    <dgm:cxn modelId="{ADBB19A4-7CBD-482C-8291-564E12B16BCC}" type="presParOf" srcId="{167BD4A4-743D-4512-B5C8-51B380D46848}" destId="{2366AD76-6086-43E1-90E0-9226EA7777F9}" srcOrd="3" destOrd="0" presId="urn:microsoft.com/office/officeart/2008/layout/AlternatingHexagons"/>
    <dgm:cxn modelId="{F15F000C-2F61-4F63-8E29-93E9488C9091}" type="presParOf" srcId="{167BD4A4-743D-4512-B5C8-51B380D46848}" destId="{9763E378-7849-44D6-A75D-D5C3B53F082A}" srcOrd="4" destOrd="0" presId="urn:microsoft.com/office/officeart/2008/layout/AlternatingHexagons"/>
    <dgm:cxn modelId="{30B7F1E9-194D-418E-82FE-0117C0DD57BB}" type="presParOf" srcId="{9763E378-7849-44D6-A75D-D5C3B53F082A}" destId="{B7B7C01A-9C46-4112-A198-543F9496072E}" srcOrd="0" destOrd="0" presId="urn:microsoft.com/office/officeart/2008/layout/AlternatingHexagons"/>
    <dgm:cxn modelId="{AA6D4FC7-06C5-4041-8659-5EEEF77A6779}" type="presParOf" srcId="{9763E378-7849-44D6-A75D-D5C3B53F082A}" destId="{8E56D37F-53F6-4F17-8E47-BBD48FD539C7}" srcOrd="1" destOrd="0" presId="urn:microsoft.com/office/officeart/2008/layout/AlternatingHexagons"/>
    <dgm:cxn modelId="{4AFE73DB-7B10-4832-B026-BA497AFB3E4E}" type="presParOf" srcId="{9763E378-7849-44D6-A75D-D5C3B53F082A}" destId="{6E636F8B-FEA1-4A11-A99D-4585C9FD5691}" srcOrd="2" destOrd="0" presId="urn:microsoft.com/office/officeart/2008/layout/AlternatingHexagons"/>
    <dgm:cxn modelId="{046F1E8E-ACCD-4C71-B7BD-383C83D97AB8}" type="presParOf" srcId="{9763E378-7849-44D6-A75D-D5C3B53F082A}" destId="{3B6AC84B-AC36-4FD4-A114-FEB227458D96}" srcOrd="3" destOrd="0" presId="urn:microsoft.com/office/officeart/2008/layout/AlternatingHexagons"/>
    <dgm:cxn modelId="{759B7E74-B75F-4BF8-8C14-56F8F0069420}" type="presParOf" srcId="{9763E378-7849-44D6-A75D-D5C3B53F082A}" destId="{6841B5E3-4E07-4724-AAF6-5B12BE848A3C}" srcOrd="4" destOrd="0" presId="urn:microsoft.com/office/officeart/2008/layout/AlternatingHexagons"/>
    <dgm:cxn modelId="{CF7FBAF6-F5EB-46E4-9D25-72674870E275}" type="presParOf" srcId="{167BD4A4-743D-4512-B5C8-51B380D46848}" destId="{69216128-8275-4088-8576-861995DEB0B0}" srcOrd="5" destOrd="0" presId="urn:microsoft.com/office/officeart/2008/layout/AlternatingHexagons"/>
    <dgm:cxn modelId="{7D961A00-1F8E-4014-B79F-AB94C53231DE}" type="presParOf" srcId="{167BD4A4-743D-4512-B5C8-51B380D46848}" destId="{C353080F-1B6B-42ED-B2AB-398B92205E35}" srcOrd="6" destOrd="0" presId="urn:microsoft.com/office/officeart/2008/layout/AlternatingHexagons"/>
    <dgm:cxn modelId="{EF25D5C3-FE5E-480A-88D8-C1A15E38045C}" type="presParOf" srcId="{C353080F-1B6B-42ED-B2AB-398B92205E35}" destId="{9D22860B-70FC-4944-9254-891964DBB62B}" srcOrd="0" destOrd="0" presId="urn:microsoft.com/office/officeart/2008/layout/AlternatingHexagons"/>
    <dgm:cxn modelId="{E374BAF6-467D-40AF-8ED0-3703F2B0BC4F}" type="presParOf" srcId="{C353080F-1B6B-42ED-B2AB-398B92205E35}" destId="{213876B5-E4B1-4670-8E4B-368380FD1D1A}" srcOrd="1" destOrd="0" presId="urn:microsoft.com/office/officeart/2008/layout/AlternatingHexagons"/>
    <dgm:cxn modelId="{9789E962-0BDC-4764-AAE7-285263C59CD7}" type="presParOf" srcId="{C353080F-1B6B-42ED-B2AB-398B92205E35}" destId="{8F49FA6E-C74A-4918-B923-485E502276AD}" srcOrd="2" destOrd="0" presId="urn:microsoft.com/office/officeart/2008/layout/AlternatingHexagons"/>
    <dgm:cxn modelId="{9E9C8FEE-C3AC-4455-98FC-F462A6829373}" type="presParOf" srcId="{C353080F-1B6B-42ED-B2AB-398B92205E35}" destId="{4139DAFE-26A7-43BE-AFD7-FB9658272AFC}" srcOrd="3" destOrd="0" presId="urn:microsoft.com/office/officeart/2008/layout/AlternatingHexagons"/>
    <dgm:cxn modelId="{65CB8B0F-9A31-41F0-B669-494C0EFF46E6}" type="presParOf" srcId="{C353080F-1B6B-42ED-B2AB-398B92205E35}" destId="{D07DCDC3-C9EC-482D-890F-45139A3D74CC}" srcOrd="4" destOrd="0" presId="urn:microsoft.com/office/officeart/2008/layout/AlternatingHexagons"/>
    <dgm:cxn modelId="{3519720A-C503-4465-BBF2-634A43AEBB2A}" type="presParOf" srcId="{167BD4A4-743D-4512-B5C8-51B380D46848}" destId="{FA5F0554-11A9-4D80-88C8-8742D4B8DEE1}" srcOrd="7" destOrd="0" presId="urn:microsoft.com/office/officeart/2008/layout/AlternatingHexagons"/>
    <dgm:cxn modelId="{4B712456-A101-45D1-AA80-ECA2E818168F}" type="presParOf" srcId="{167BD4A4-743D-4512-B5C8-51B380D46848}" destId="{46CB1E10-9983-47D1-923E-606021169ABA}" srcOrd="8" destOrd="0" presId="urn:microsoft.com/office/officeart/2008/layout/AlternatingHexagons"/>
    <dgm:cxn modelId="{76288562-DA63-4C1B-BE34-626EDC3FB831}" type="presParOf" srcId="{46CB1E10-9983-47D1-923E-606021169ABA}" destId="{81C1C5A5-B784-4664-8168-0BEE8051352C}" srcOrd="0" destOrd="0" presId="urn:microsoft.com/office/officeart/2008/layout/AlternatingHexagons"/>
    <dgm:cxn modelId="{D7409D5F-5C22-4A7B-87C0-4D745915FAA1}" type="presParOf" srcId="{46CB1E10-9983-47D1-923E-606021169ABA}" destId="{74785D0E-454D-420A-9B71-CADC726A76EE}" srcOrd="1" destOrd="0" presId="urn:microsoft.com/office/officeart/2008/layout/AlternatingHexagons"/>
    <dgm:cxn modelId="{006B6A72-BF5C-4878-98BF-34C4A264D93F}" type="presParOf" srcId="{46CB1E10-9983-47D1-923E-606021169ABA}" destId="{C39C075C-D70D-4BA8-BDA5-0D19146C2572}" srcOrd="2" destOrd="0" presId="urn:microsoft.com/office/officeart/2008/layout/AlternatingHexagons"/>
    <dgm:cxn modelId="{CCD48F1B-5FC9-4CA9-84ED-69381DCD32E0}" type="presParOf" srcId="{46CB1E10-9983-47D1-923E-606021169ABA}" destId="{FC464518-454F-4C82-9938-4249A613D864}" srcOrd="3" destOrd="0" presId="urn:microsoft.com/office/officeart/2008/layout/AlternatingHexagons"/>
    <dgm:cxn modelId="{FAEFFBF0-83A2-4130-905E-D272CBEC39A8}" type="presParOf" srcId="{46CB1E10-9983-47D1-923E-606021169ABA}" destId="{F2F2CC4D-041F-417D-B42B-4C3CDA30FBB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C11BF7-2763-4C9F-983F-B2FD14200449}" type="doc">
      <dgm:prSet loTypeId="urn:microsoft.com/office/officeart/2005/8/layout/vList2" loCatId="Inbo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E53AA29-831F-4794-A772-BEBCBD16F658}">
      <dgm:prSet custT="1"/>
      <dgm:spPr/>
      <dgm:t>
        <a:bodyPr/>
        <a:lstStyle/>
        <a:p>
          <a:r>
            <a:rPr lang="en-IE" sz="1800" dirty="0"/>
            <a:t>Form a company</a:t>
          </a:r>
          <a:endParaRPr lang="en-US" sz="1800" dirty="0"/>
        </a:p>
      </dgm:t>
    </dgm:pt>
    <dgm:pt modelId="{0EAC7E0F-F8E1-4D93-B0D7-DBB19D888042}" type="parTrans" cxnId="{06028364-DF09-4313-944A-6A017061E3F6}">
      <dgm:prSet/>
      <dgm:spPr/>
      <dgm:t>
        <a:bodyPr/>
        <a:lstStyle/>
        <a:p>
          <a:endParaRPr lang="en-US" sz="1800"/>
        </a:p>
      </dgm:t>
    </dgm:pt>
    <dgm:pt modelId="{1AADAA36-32D7-4743-B0C8-A52CD7CBBD7D}" type="sibTrans" cxnId="{06028364-DF09-4313-944A-6A017061E3F6}">
      <dgm:prSet/>
      <dgm:spPr/>
      <dgm:t>
        <a:bodyPr/>
        <a:lstStyle/>
        <a:p>
          <a:endParaRPr lang="en-US" sz="1800"/>
        </a:p>
      </dgm:t>
    </dgm:pt>
    <dgm:pt modelId="{A6FB9E38-04E8-4C81-BBB1-8CB5F87D8C7B}">
      <dgm:prSet custT="1"/>
      <dgm:spPr/>
      <dgm:t>
        <a:bodyPr/>
        <a:lstStyle/>
        <a:p>
          <a:r>
            <a:rPr lang="en-IE" sz="1800" dirty="0"/>
            <a:t>Employ an IT consultant and developer</a:t>
          </a:r>
          <a:endParaRPr lang="en-US" sz="1800" dirty="0"/>
        </a:p>
      </dgm:t>
    </dgm:pt>
    <dgm:pt modelId="{6C09499B-C1F8-4CB1-AEF0-BF23F5B3045F}" type="parTrans" cxnId="{9F097C5D-5B1E-45A3-8FC6-0D15C8B50AA6}">
      <dgm:prSet/>
      <dgm:spPr/>
      <dgm:t>
        <a:bodyPr/>
        <a:lstStyle/>
        <a:p>
          <a:endParaRPr lang="en-US" sz="1800"/>
        </a:p>
      </dgm:t>
    </dgm:pt>
    <dgm:pt modelId="{260E0540-263F-42D1-9F0E-5287C6EE0A5F}" type="sibTrans" cxnId="{9F097C5D-5B1E-45A3-8FC6-0D15C8B50AA6}">
      <dgm:prSet/>
      <dgm:spPr/>
      <dgm:t>
        <a:bodyPr/>
        <a:lstStyle/>
        <a:p>
          <a:endParaRPr lang="en-US" sz="1800"/>
        </a:p>
      </dgm:t>
    </dgm:pt>
    <dgm:pt modelId="{A8F8934B-6FC2-456D-92E0-B03C74F38928}">
      <dgm:prSet custT="1"/>
      <dgm:spPr/>
      <dgm:t>
        <a:bodyPr/>
        <a:lstStyle/>
        <a:p>
          <a:r>
            <a:rPr lang="en-IE" sz="1800" dirty="0"/>
            <a:t>Create what I wanted to use</a:t>
          </a:r>
          <a:endParaRPr lang="en-US" sz="1800" dirty="0"/>
        </a:p>
      </dgm:t>
    </dgm:pt>
    <dgm:pt modelId="{D3AD7E17-0FEC-408D-A93F-250283365119}" type="parTrans" cxnId="{FE875DEA-A3A2-4437-BB0A-EB92D3141DEB}">
      <dgm:prSet/>
      <dgm:spPr/>
      <dgm:t>
        <a:bodyPr/>
        <a:lstStyle/>
        <a:p>
          <a:endParaRPr lang="en-US" sz="1800"/>
        </a:p>
      </dgm:t>
    </dgm:pt>
    <dgm:pt modelId="{A4AB47ED-61BA-498A-8754-CAB15EB356BA}" type="sibTrans" cxnId="{FE875DEA-A3A2-4437-BB0A-EB92D3141DEB}">
      <dgm:prSet/>
      <dgm:spPr/>
      <dgm:t>
        <a:bodyPr/>
        <a:lstStyle/>
        <a:p>
          <a:endParaRPr lang="en-US" sz="1800"/>
        </a:p>
      </dgm:t>
    </dgm:pt>
    <dgm:pt modelId="{B42DCCF3-3BE3-4F27-BB88-AD5911BF73A9}">
      <dgm:prSet custT="1"/>
      <dgm:spPr/>
      <dgm:t>
        <a:bodyPr/>
        <a:lstStyle/>
        <a:p>
          <a:r>
            <a:rPr lang="en-IE" sz="1800" dirty="0"/>
            <a:t>Consent</a:t>
          </a:r>
          <a:endParaRPr lang="en-US" sz="1800" dirty="0"/>
        </a:p>
      </dgm:t>
    </dgm:pt>
    <dgm:pt modelId="{1B38D9B6-BAA0-4699-BFC8-2CBC68C95A95}" type="parTrans" cxnId="{600A1AC3-B447-4497-8E5E-2D9772F80242}">
      <dgm:prSet/>
      <dgm:spPr/>
      <dgm:t>
        <a:bodyPr/>
        <a:lstStyle/>
        <a:p>
          <a:endParaRPr lang="en-US" sz="1800"/>
        </a:p>
      </dgm:t>
    </dgm:pt>
    <dgm:pt modelId="{C4622C09-4AAC-4509-8C7D-7DB451872407}" type="sibTrans" cxnId="{600A1AC3-B447-4497-8E5E-2D9772F80242}">
      <dgm:prSet/>
      <dgm:spPr/>
      <dgm:t>
        <a:bodyPr/>
        <a:lstStyle/>
        <a:p>
          <a:endParaRPr lang="en-US" sz="1800"/>
        </a:p>
      </dgm:t>
    </dgm:pt>
    <dgm:pt modelId="{B5B722E1-249B-4447-B1A4-F03607D9DFAC}">
      <dgm:prSet custT="1"/>
      <dgm:spPr/>
      <dgm:t>
        <a:bodyPr/>
        <a:lstStyle/>
        <a:p>
          <a:r>
            <a:rPr lang="en-IE" sz="1800" dirty="0"/>
            <a:t>Simple quick and very safe</a:t>
          </a:r>
          <a:endParaRPr lang="en-US" sz="1800" dirty="0"/>
        </a:p>
      </dgm:t>
    </dgm:pt>
    <dgm:pt modelId="{B8E406FD-F02B-45C2-9E4F-498513973284}" type="parTrans" cxnId="{F1D145A6-5617-4E20-B031-5A8599CD7C4C}">
      <dgm:prSet/>
      <dgm:spPr/>
      <dgm:t>
        <a:bodyPr/>
        <a:lstStyle/>
        <a:p>
          <a:endParaRPr lang="en-US" sz="1800"/>
        </a:p>
      </dgm:t>
    </dgm:pt>
    <dgm:pt modelId="{07CC38B3-5560-4A73-8038-14D10584DAEC}" type="sibTrans" cxnId="{F1D145A6-5617-4E20-B031-5A8599CD7C4C}">
      <dgm:prSet/>
      <dgm:spPr/>
      <dgm:t>
        <a:bodyPr/>
        <a:lstStyle/>
        <a:p>
          <a:endParaRPr lang="en-US" sz="1800"/>
        </a:p>
      </dgm:t>
    </dgm:pt>
    <dgm:pt modelId="{14099242-BD33-4A6E-A7F9-1B897F2CD1F4}">
      <dgm:prSet custT="1"/>
      <dgm:spPr/>
      <dgm:t>
        <a:bodyPr/>
        <a:lstStyle/>
        <a:p>
          <a:r>
            <a:rPr lang="en-IE" sz="1800" dirty="0"/>
            <a:t>Improve care for patients of all GPs</a:t>
          </a:r>
          <a:endParaRPr lang="en-US" sz="1800" dirty="0"/>
        </a:p>
      </dgm:t>
    </dgm:pt>
    <dgm:pt modelId="{DC6D9140-556E-42C9-9930-84D4B5FFAFF5}" type="parTrans" cxnId="{F858CBEA-4528-4B25-93FC-6AB8DA219832}">
      <dgm:prSet/>
      <dgm:spPr/>
      <dgm:t>
        <a:bodyPr/>
        <a:lstStyle/>
        <a:p>
          <a:endParaRPr lang="en-US" sz="1800"/>
        </a:p>
      </dgm:t>
    </dgm:pt>
    <dgm:pt modelId="{19E401EF-4DA3-4B2A-AF88-D971D5BD0D26}" type="sibTrans" cxnId="{F858CBEA-4528-4B25-93FC-6AB8DA219832}">
      <dgm:prSet/>
      <dgm:spPr/>
      <dgm:t>
        <a:bodyPr/>
        <a:lstStyle/>
        <a:p>
          <a:endParaRPr lang="en-US" sz="1800"/>
        </a:p>
      </dgm:t>
    </dgm:pt>
    <dgm:pt modelId="{1A01E7C6-A7C5-4EAC-9A98-F016030A97BF}">
      <dgm:prSet custT="1"/>
      <dgm:spPr/>
      <dgm:t>
        <a:bodyPr/>
        <a:lstStyle/>
        <a:p>
          <a:r>
            <a:rPr lang="en-IE" sz="1800" dirty="0"/>
            <a:t>Make photography more accessible to GPs</a:t>
          </a:r>
          <a:endParaRPr lang="en-US" sz="1800" dirty="0"/>
        </a:p>
      </dgm:t>
    </dgm:pt>
    <dgm:pt modelId="{2C21FDFC-D8E6-4395-8CC0-5EF0CBFF099E}" type="parTrans" cxnId="{BC6E9304-1569-4E6B-B624-DB0B489F9077}">
      <dgm:prSet/>
      <dgm:spPr/>
      <dgm:t>
        <a:bodyPr/>
        <a:lstStyle/>
        <a:p>
          <a:endParaRPr lang="en-US" sz="1800"/>
        </a:p>
      </dgm:t>
    </dgm:pt>
    <dgm:pt modelId="{6D230C29-B639-43F1-AD6A-0A91FF0D26D5}" type="sibTrans" cxnId="{BC6E9304-1569-4E6B-B624-DB0B489F9077}">
      <dgm:prSet/>
      <dgm:spPr/>
      <dgm:t>
        <a:bodyPr/>
        <a:lstStyle/>
        <a:p>
          <a:endParaRPr lang="en-US" sz="1800"/>
        </a:p>
      </dgm:t>
    </dgm:pt>
    <dgm:pt modelId="{09DE8C7D-A8CA-4D2C-9A2D-F731EF9672CF}" type="pres">
      <dgm:prSet presAssocID="{AEC11BF7-2763-4C9F-983F-B2FD142004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5D9A4F19-6970-40BC-AE78-A9DEF46FEC61}" type="pres">
      <dgm:prSet presAssocID="{DE53AA29-831F-4794-A772-BEBCBD16F658}" presName="parentText" presStyleLbl="node1" presStyleIdx="0" presStyleCnt="7" custScaleY="34330" custLinFactY="-328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55ACB18-C59B-4A74-9A8E-292F3C508807}" type="pres">
      <dgm:prSet presAssocID="{1AADAA36-32D7-4743-B0C8-A52CD7CBBD7D}" presName="spacer" presStyleCnt="0"/>
      <dgm:spPr/>
    </dgm:pt>
    <dgm:pt modelId="{7BB742F2-0A73-40F4-AD02-EB5289EFB6FA}" type="pres">
      <dgm:prSet presAssocID="{A6FB9E38-04E8-4C81-BBB1-8CB5F87D8C7B}" presName="parentText" presStyleLbl="node1" presStyleIdx="1" presStyleCnt="7" custScaleY="30767" custLinFactY="-124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54B3E87-2171-425B-8F0A-4052C32FF095}" type="pres">
      <dgm:prSet presAssocID="{260E0540-263F-42D1-9F0E-5287C6EE0A5F}" presName="spacer" presStyleCnt="0"/>
      <dgm:spPr/>
    </dgm:pt>
    <dgm:pt modelId="{513A9490-AAD0-4CB8-A8FF-6828452195F7}" type="pres">
      <dgm:prSet presAssocID="{A8F8934B-6FC2-456D-92E0-B03C74F38928}" presName="parentText" presStyleLbl="node1" presStyleIdx="2" presStyleCnt="7" custScaleY="28923" custLinFactY="-469434" custLinFactNeighborY="-5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CC84556-8CEF-4953-98BF-4D9FC1400261}" type="pres">
      <dgm:prSet presAssocID="{A4AB47ED-61BA-498A-8754-CAB15EB356BA}" presName="spacer" presStyleCnt="0"/>
      <dgm:spPr/>
    </dgm:pt>
    <dgm:pt modelId="{A155BB50-1042-4373-8440-3E14B9538A4F}" type="pres">
      <dgm:prSet presAssocID="{B42DCCF3-3BE3-4F27-BB88-AD5911BF73A9}" presName="parentText" presStyleLbl="node1" presStyleIdx="3" presStyleCnt="7" custScaleY="30811" custLinFactY="2389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FB1FC03-146A-4F39-A515-68B6D4E8BC28}" type="pres">
      <dgm:prSet presAssocID="{C4622C09-4AAC-4509-8C7D-7DB451872407}" presName="spacer" presStyleCnt="0"/>
      <dgm:spPr/>
    </dgm:pt>
    <dgm:pt modelId="{485E9CC7-44E5-457E-B5A6-F730A04E3A48}" type="pres">
      <dgm:prSet presAssocID="{B5B722E1-249B-4447-B1A4-F03607D9DFAC}" presName="parentText" presStyleLbl="node1" presStyleIdx="4" presStyleCnt="7" custScaleY="37111" custLinFactY="-3556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2B20C1C-D70F-4BDA-9F86-F5DE96E405DF}" type="pres">
      <dgm:prSet presAssocID="{07CC38B3-5560-4A73-8038-14D10584DAEC}" presName="spacer" presStyleCnt="0"/>
      <dgm:spPr/>
    </dgm:pt>
    <dgm:pt modelId="{351454F1-0445-43D2-B601-3C7A836994F9}" type="pres">
      <dgm:prSet presAssocID="{14099242-BD33-4A6E-A7F9-1B897F2CD1F4}" presName="parentText" presStyleLbl="node1" presStyleIdx="5" presStyleCnt="7" custScaleY="36274" custLinFactY="7526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51F0D86-B0E2-4566-9F3F-3AEA1918CB6D}" type="pres">
      <dgm:prSet presAssocID="{19E401EF-4DA3-4B2A-AF88-D971D5BD0D26}" presName="spacer" presStyleCnt="0"/>
      <dgm:spPr/>
    </dgm:pt>
    <dgm:pt modelId="{4E318AAF-59F5-42E3-AF42-14515D6DEC92}" type="pres">
      <dgm:prSet presAssocID="{1A01E7C6-A7C5-4EAC-9A98-F016030A97BF}" presName="parentText" presStyleLbl="node1" presStyleIdx="6" presStyleCnt="7" custScaleY="29373" custLinFactNeighborY="28871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F858CBEA-4528-4B25-93FC-6AB8DA219832}" srcId="{AEC11BF7-2763-4C9F-983F-B2FD14200449}" destId="{14099242-BD33-4A6E-A7F9-1B897F2CD1F4}" srcOrd="5" destOrd="0" parTransId="{DC6D9140-556E-42C9-9930-84D4B5FFAFF5}" sibTransId="{19E401EF-4DA3-4B2A-AF88-D971D5BD0D26}"/>
    <dgm:cxn modelId="{D011815E-D767-4D61-8C3E-60AB8071310F}" type="presOf" srcId="{A8F8934B-6FC2-456D-92E0-B03C74F38928}" destId="{513A9490-AAD0-4CB8-A8FF-6828452195F7}" srcOrd="0" destOrd="0" presId="urn:microsoft.com/office/officeart/2005/8/layout/vList2"/>
    <dgm:cxn modelId="{305150E5-4F57-45D3-8F4C-92CB9BA56C46}" type="presOf" srcId="{B42DCCF3-3BE3-4F27-BB88-AD5911BF73A9}" destId="{A155BB50-1042-4373-8440-3E14B9538A4F}" srcOrd="0" destOrd="0" presId="urn:microsoft.com/office/officeart/2005/8/layout/vList2"/>
    <dgm:cxn modelId="{A70D5502-1D42-4A3C-9266-5899AC8EB7B1}" type="presOf" srcId="{AEC11BF7-2763-4C9F-983F-B2FD14200449}" destId="{09DE8C7D-A8CA-4D2C-9A2D-F731EF9672CF}" srcOrd="0" destOrd="0" presId="urn:microsoft.com/office/officeart/2005/8/layout/vList2"/>
    <dgm:cxn modelId="{F1D145A6-5617-4E20-B031-5A8599CD7C4C}" srcId="{AEC11BF7-2763-4C9F-983F-B2FD14200449}" destId="{B5B722E1-249B-4447-B1A4-F03607D9DFAC}" srcOrd="4" destOrd="0" parTransId="{B8E406FD-F02B-45C2-9E4F-498513973284}" sibTransId="{07CC38B3-5560-4A73-8038-14D10584DAEC}"/>
    <dgm:cxn modelId="{06028364-DF09-4313-944A-6A017061E3F6}" srcId="{AEC11BF7-2763-4C9F-983F-B2FD14200449}" destId="{DE53AA29-831F-4794-A772-BEBCBD16F658}" srcOrd="0" destOrd="0" parTransId="{0EAC7E0F-F8E1-4D93-B0D7-DBB19D888042}" sibTransId="{1AADAA36-32D7-4743-B0C8-A52CD7CBBD7D}"/>
    <dgm:cxn modelId="{600A1AC3-B447-4497-8E5E-2D9772F80242}" srcId="{AEC11BF7-2763-4C9F-983F-B2FD14200449}" destId="{B42DCCF3-3BE3-4F27-BB88-AD5911BF73A9}" srcOrd="3" destOrd="0" parTransId="{1B38D9B6-BAA0-4699-BFC8-2CBC68C95A95}" sibTransId="{C4622C09-4AAC-4509-8C7D-7DB451872407}"/>
    <dgm:cxn modelId="{FE875DEA-A3A2-4437-BB0A-EB92D3141DEB}" srcId="{AEC11BF7-2763-4C9F-983F-B2FD14200449}" destId="{A8F8934B-6FC2-456D-92E0-B03C74F38928}" srcOrd="2" destOrd="0" parTransId="{D3AD7E17-0FEC-408D-A93F-250283365119}" sibTransId="{A4AB47ED-61BA-498A-8754-CAB15EB356BA}"/>
    <dgm:cxn modelId="{BC6E9304-1569-4E6B-B624-DB0B489F9077}" srcId="{AEC11BF7-2763-4C9F-983F-B2FD14200449}" destId="{1A01E7C6-A7C5-4EAC-9A98-F016030A97BF}" srcOrd="6" destOrd="0" parTransId="{2C21FDFC-D8E6-4395-8CC0-5EF0CBFF099E}" sibTransId="{6D230C29-B639-43F1-AD6A-0A91FF0D26D5}"/>
    <dgm:cxn modelId="{9F097C5D-5B1E-45A3-8FC6-0D15C8B50AA6}" srcId="{AEC11BF7-2763-4C9F-983F-B2FD14200449}" destId="{A6FB9E38-04E8-4C81-BBB1-8CB5F87D8C7B}" srcOrd="1" destOrd="0" parTransId="{6C09499B-C1F8-4CB1-AEF0-BF23F5B3045F}" sibTransId="{260E0540-263F-42D1-9F0E-5287C6EE0A5F}"/>
    <dgm:cxn modelId="{7B31504B-FB6B-42B7-8720-B38349B611B4}" type="presOf" srcId="{B5B722E1-249B-4447-B1A4-F03607D9DFAC}" destId="{485E9CC7-44E5-457E-B5A6-F730A04E3A48}" srcOrd="0" destOrd="0" presId="urn:microsoft.com/office/officeart/2005/8/layout/vList2"/>
    <dgm:cxn modelId="{E1D849D2-5583-48D7-97DE-F27399263968}" type="presOf" srcId="{A6FB9E38-04E8-4C81-BBB1-8CB5F87D8C7B}" destId="{7BB742F2-0A73-40F4-AD02-EB5289EFB6FA}" srcOrd="0" destOrd="0" presId="urn:microsoft.com/office/officeart/2005/8/layout/vList2"/>
    <dgm:cxn modelId="{B5B38A5D-C7FC-4F3F-98C7-3EE10104BB72}" type="presOf" srcId="{DE53AA29-831F-4794-A772-BEBCBD16F658}" destId="{5D9A4F19-6970-40BC-AE78-A9DEF46FEC61}" srcOrd="0" destOrd="0" presId="urn:microsoft.com/office/officeart/2005/8/layout/vList2"/>
    <dgm:cxn modelId="{5660D06D-7623-4C9B-8623-AF4B294959C1}" type="presOf" srcId="{1A01E7C6-A7C5-4EAC-9A98-F016030A97BF}" destId="{4E318AAF-59F5-42E3-AF42-14515D6DEC92}" srcOrd="0" destOrd="0" presId="urn:microsoft.com/office/officeart/2005/8/layout/vList2"/>
    <dgm:cxn modelId="{B55EB437-E94D-4A6E-9BCE-3E5E310DCDF1}" type="presOf" srcId="{14099242-BD33-4A6E-A7F9-1B897F2CD1F4}" destId="{351454F1-0445-43D2-B601-3C7A836994F9}" srcOrd="0" destOrd="0" presId="urn:microsoft.com/office/officeart/2005/8/layout/vList2"/>
    <dgm:cxn modelId="{A2AA74FA-DDDF-4886-BFB8-21C0856FFE2F}" type="presParOf" srcId="{09DE8C7D-A8CA-4D2C-9A2D-F731EF9672CF}" destId="{5D9A4F19-6970-40BC-AE78-A9DEF46FEC61}" srcOrd="0" destOrd="0" presId="urn:microsoft.com/office/officeart/2005/8/layout/vList2"/>
    <dgm:cxn modelId="{07DD3DD0-347A-498A-9953-DA59CEC78D86}" type="presParOf" srcId="{09DE8C7D-A8CA-4D2C-9A2D-F731EF9672CF}" destId="{C55ACB18-C59B-4A74-9A8E-292F3C508807}" srcOrd="1" destOrd="0" presId="urn:microsoft.com/office/officeart/2005/8/layout/vList2"/>
    <dgm:cxn modelId="{497D759E-C85A-4BE1-8810-E223F2E19AFA}" type="presParOf" srcId="{09DE8C7D-A8CA-4D2C-9A2D-F731EF9672CF}" destId="{7BB742F2-0A73-40F4-AD02-EB5289EFB6FA}" srcOrd="2" destOrd="0" presId="urn:microsoft.com/office/officeart/2005/8/layout/vList2"/>
    <dgm:cxn modelId="{27A2A0B0-1BD8-475E-8E94-18B3BE0D4F89}" type="presParOf" srcId="{09DE8C7D-A8CA-4D2C-9A2D-F731EF9672CF}" destId="{254B3E87-2171-425B-8F0A-4052C32FF095}" srcOrd="3" destOrd="0" presId="urn:microsoft.com/office/officeart/2005/8/layout/vList2"/>
    <dgm:cxn modelId="{EB5D04B4-BCE9-430F-B7B2-D8437D5EA8F6}" type="presParOf" srcId="{09DE8C7D-A8CA-4D2C-9A2D-F731EF9672CF}" destId="{513A9490-AAD0-4CB8-A8FF-6828452195F7}" srcOrd="4" destOrd="0" presId="urn:microsoft.com/office/officeart/2005/8/layout/vList2"/>
    <dgm:cxn modelId="{3B131224-4F8E-4B5F-9FA7-61349386323E}" type="presParOf" srcId="{09DE8C7D-A8CA-4D2C-9A2D-F731EF9672CF}" destId="{CCC84556-8CEF-4953-98BF-4D9FC1400261}" srcOrd="5" destOrd="0" presId="urn:microsoft.com/office/officeart/2005/8/layout/vList2"/>
    <dgm:cxn modelId="{5255AC3A-018E-471A-94ED-7082B5A65CD2}" type="presParOf" srcId="{09DE8C7D-A8CA-4D2C-9A2D-F731EF9672CF}" destId="{A155BB50-1042-4373-8440-3E14B9538A4F}" srcOrd="6" destOrd="0" presId="urn:microsoft.com/office/officeart/2005/8/layout/vList2"/>
    <dgm:cxn modelId="{80E419BC-77ED-4C44-B4BE-2FB796C7D07D}" type="presParOf" srcId="{09DE8C7D-A8CA-4D2C-9A2D-F731EF9672CF}" destId="{6FB1FC03-146A-4F39-A515-68B6D4E8BC28}" srcOrd="7" destOrd="0" presId="urn:microsoft.com/office/officeart/2005/8/layout/vList2"/>
    <dgm:cxn modelId="{2AC16F7F-EC14-47B0-9613-F635FCBBBA12}" type="presParOf" srcId="{09DE8C7D-A8CA-4D2C-9A2D-F731EF9672CF}" destId="{485E9CC7-44E5-457E-B5A6-F730A04E3A48}" srcOrd="8" destOrd="0" presId="urn:microsoft.com/office/officeart/2005/8/layout/vList2"/>
    <dgm:cxn modelId="{D5DCA48B-73B6-4370-B2A3-27B712F1B9F9}" type="presParOf" srcId="{09DE8C7D-A8CA-4D2C-9A2D-F731EF9672CF}" destId="{52B20C1C-D70F-4BDA-9F86-F5DE96E405DF}" srcOrd="9" destOrd="0" presId="urn:microsoft.com/office/officeart/2005/8/layout/vList2"/>
    <dgm:cxn modelId="{3291BB49-5B63-4768-8499-C674024B5D97}" type="presParOf" srcId="{09DE8C7D-A8CA-4D2C-9A2D-F731EF9672CF}" destId="{351454F1-0445-43D2-B601-3C7A836994F9}" srcOrd="10" destOrd="0" presId="urn:microsoft.com/office/officeart/2005/8/layout/vList2"/>
    <dgm:cxn modelId="{4F73C467-561B-47DB-9192-52D79FF3B10B}" type="presParOf" srcId="{09DE8C7D-A8CA-4D2C-9A2D-F731EF9672CF}" destId="{D51F0D86-B0E2-4566-9F3F-3AEA1918CB6D}" srcOrd="11" destOrd="0" presId="urn:microsoft.com/office/officeart/2005/8/layout/vList2"/>
    <dgm:cxn modelId="{E0FA21E6-1073-4006-9FF6-E77A2CBD9232}" type="presParOf" srcId="{09DE8C7D-A8CA-4D2C-9A2D-F731EF9672CF}" destId="{4E318AAF-59F5-42E3-AF42-14515D6DEC9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8B9FA7-EF76-4B6D-ACFA-B6705F509CE2}" type="doc">
      <dgm:prSet loTypeId="urn:microsoft.com/office/officeart/2005/8/layout/vList2" loCatId="Inbo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FCA6A83-3B25-49AD-B494-D0BF6BF72E74}">
      <dgm:prSet/>
      <dgm:spPr/>
      <dgm:t>
        <a:bodyPr/>
        <a:lstStyle/>
        <a:p>
          <a:r>
            <a:rPr lang="en-IE" dirty="0"/>
            <a:t>Takes a picture – patient signs the consent screen</a:t>
          </a:r>
          <a:endParaRPr lang="en-US" dirty="0"/>
        </a:p>
      </dgm:t>
    </dgm:pt>
    <dgm:pt modelId="{7D9A1713-6651-41B3-A489-E154224D124F}" type="parTrans" cxnId="{29DC90CF-7CF4-408D-BFAB-288650A4E87D}">
      <dgm:prSet/>
      <dgm:spPr/>
      <dgm:t>
        <a:bodyPr/>
        <a:lstStyle/>
        <a:p>
          <a:endParaRPr lang="en-US"/>
        </a:p>
      </dgm:t>
    </dgm:pt>
    <dgm:pt modelId="{141D400A-E1B6-4EBD-9335-FCB59767C5AF}" type="sibTrans" cxnId="{29DC90CF-7CF4-408D-BFAB-288650A4E87D}">
      <dgm:prSet/>
      <dgm:spPr/>
      <dgm:t>
        <a:bodyPr/>
        <a:lstStyle/>
        <a:p>
          <a:endParaRPr lang="en-US"/>
        </a:p>
      </dgm:t>
    </dgm:pt>
    <dgm:pt modelId="{8915F6F3-EB93-478A-B27F-A4EABEFCF37F}">
      <dgm:prSet/>
      <dgm:spPr/>
      <dgm:t>
        <a:bodyPr/>
        <a:lstStyle/>
        <a:p>
          <a:r>
            <a:rPr lang="en-IE" dirty="0"/>
            <a:t>Name and signature embedded on image</a:t>
          </a:r>
          <a:endParaRPr lang="en-US" dirty="0"/>
        </a:p>
      </dgm:t>
    </dgm:pt>
    <dgm:pt modelId="{35B67E75-475A-4982-8D58-DAADCFF674D1}" type="parTrans" cxnId="{963E03D3-5951-4DBD-9A1F-1B520CBFF436}">
      <dgm:prSet/>
      <dgm:spPr/>
      <dgm:t>
        <a:bodyPr/>
        <a:lstStyle/>
        <a:p>
          <a:endParaRPr lang="en-US"/>
        </a:p>
      </dgm:t>
    </dgm:pt>
    <dgm:pt modelId="{AE6B2904-C3FF-4A3E-AFFB-F5282C6F550B}" type="sibTrans" cxnId="{963E03D3-5951-4DBD-9A1F-1B520CBFF436}">
      <dgm:prSet/>
      <dgm:spPr/>
      <dgm:t>
        <a:bodyPr/>
        <a:lstStyle/>
        <a:p>
          <a:endParaRPr lang="en-US"/>
        </a:p>
      </dgm:t>
    </dgm:pt>
    <dgm:pt modelId="{C09C0226-0A7C-4C57-A652-F245C0F673A1}">
      <dgm:prSet custT="1"/>
      <dgm:spPr/>
      <dgm:t>
        <a:bodyPr/>
        <a:lstStyle/>
        <a:p>
          <a:r>
            <a:rPr lang="en-IE" sz="1600" dirty="0"/>
            <a:t>Image is sent via secure </a:t>
          </a:r>
          <a:r>
            <a:rPr lang="en-IE" sz="1800" dirty="0"/>
            <a:t>cloud</a:t>
          </a:r>
          <a:r>
            <a:rPr lang="en-IE" sz="1600" dirty="0"/>
            <a:t> (not saved in the cloud)</a:t>
          </a:r>
          <a:endParaRPr lang="en-US" sz="1600" dirty="0"/>
        </a:p>
      </dgm:t>
    </dgm:pt>
    <dgm:pt modelId="{B8EFF10B-52AB-46B2-9684-C78110490432}" type="parTrans" cxnId="{C20963E3-1C77-4FAD-A718-8A23FD273C3F}">
      <dgm:prSet/>
      <dgm:spPr/>
      <dgm:t>
        <a:bodyPr/>
        <a:lstStyle/>
        <a:p>
          <a:endParaRPr lang="en-US"/>
        </a:p>
      </dgm:t>
    </dgm:pt>
    <dgm:pt modelId="{582D6B87-643B-4053-BBE0-6021A0B16020}" type="sibTrans" cxnId="{C20963E3-1C77-4FAD-A718-8A23FD273C3F}">
      <dgm:prSet/>
      <dgm:spPr/>
      <dgm:t>
        <a:bodyPr/>
        <a:lstStyle/>
        <a:p>
          <a:endParaRPr lang="en-US"/>
        </a:p>
      </dgm:t>
    </dgm:pt>
    <dgm:pt modelId="{7A4C7D46-D39E-4F00-B17F-C6F63A87EBB0}">
      <dgm:prSet/>
      <dgm:spPr/>
      <dgm:t>
        <a:bodyPr/>
        <a:lstStyle/>
        <a:p>
          <a:r>
            <a:rPr lang="en-IE" dirty="0"/>
            <a:t>Lands in a designated folder on your work desktop</a:t>
          </a:r>
          <a:endParaRPr lang="en-US" dirty="0"/>
        </a:p>
      </dgm:t>
    </dgm:pt>
    <dgm:pt modelId="{E9AC027A-3003-4D74-97D8-409682046884}" type="parTrans" cxnId="{88960A8A-3919-4D49-85F7-78F23C7DB2D9}">
      <dgm:prSet/>
      <dgm:spPr/>
      <dgm:t>
        <a:bodyPr/>
        <a:lstStyle/>
        <a:p>
          <a:endParaRPr lang="en-US"/>
        </a:p>
      </dgm:t>
    </dgm:pt>
    <dgm:pt modelId="{5C0BC0A7-3921-43D4-8870-E536E7BF05E4}" type="sibTrans" cxnId="{88960A8A-3919-4D49-85F7-78F23C7DB2D9}">
      <dgm:prSet/>
      <dgm:spPr/>
      <dgm:t>
        <a:bodyPr/>
        <a:lstStyle/>
        <a:p>
          <a:endParaRPr lang="en-US"/>
        </a:p>
      </dgm:t>
    </dgm:pt>
    <dgm:pt modelId="{5089AF87-0DC4-4427-9728-058739F15866}">
      <dgm:prSet/>
      <dgm:spPr/>
      <dgm:t>
        <a:bodyPr/>
        <a:lstStyle/>
        <a:p>
          <a:r>
            <a:rPr lang="en-IE"/>
            <a:t>Automatically deletes from phone</a:t>
          </a:r>
          <a:endParaRPr lang="en-US"/>
        </a:p>
      </dgm:t>
    </dgm:pt>
    <dgm:pt modelId="{0F564C5B-4412-4871-91BB-93C8B23EB125}" type="parTrans" cxnId="{1FBF92EE-B04C-449F-B75A-E126C1F0B4A6}">
      <dgm:prSet/>
      <dgm:spPr/>
      <dgm:t>
        <a:bodyPr/>
        <a:lstStyle/>
        <a:p>
          <a:endParaRPr lang="en-US"/>
        </a:p>
      </dgm:t>
    </dgm:pt>
    <dgm:pt modelId="{728E95B3-3FA9-4E48-A389-C78C355553CF}" type="sibTrans" cxnId="{1FBF92EE-B04C-449F-B75A-E126C1F0B4A6}">
      <dgm:prSet/>
      <dgm:spPr/>
      <dgm:t>
        <a:bodyPr/>
        <a:lstStyle/>
        <a:p>
          <a:endParaRPr lang="en-US"/>
        </a:p>
      </dgm:t>
    </dgm:pt>
    <dgm:pt modelId="{30F828AF-A660-40C9-ADE4-B105040D1734}">
      <dgm:prSet/>
      <dgm:spPr/>
      <dgm:t>
        <a:bodyPr/>
        <a:lstStyle/>
        <a:p>
          <a:r>
            <a:rPr lang="en-IE" dirty="0"/>
            <a:t>Easily uploaded to patient file</a:t>
          </a:r>
          <a:endParaRPr lang="en-US" dirty="0"/>
        </a:p>
      </dgm:t>
    </dgm:pt>
    <dgm:pt modelId="{C0D35763-D8F0-41A9-B070-886EA3333460}" type="parTrans" cxnId="{AA3C4F4C-FF6D-421F-80F9-B39C659F78F2}">
      <dgm:prSet/>
      <dgm:spPr/>
      <dgm:t>
        <a:bodyPr/>
        <a:lstStyle/>
        <a:p>
          <a:endParaRPr lang="en-US"/>
        </a:p>
      </dgm:t>
    </dgm:pt>
    <dgm:pt modelId="{F7C3F92A-0011-4177-831A-955A50DF16E1}" type="sibTrans" cxnId="{AA3C4F4C-FF6D-421F-80F9-B39C659F78F2}">
      <dgm:prSet/>
      <dgm:spPr/>
      <dgm:t>
        <a:bodyPr/>
        <a:lstStyle/>
        <a:p>
          <a:endParaRPr lang="en-US"/>
        </a:p>
      </dgm:t>
    </dgm:pt>
    <dgm:pt modelId="{750E7FE0-1695-482A-B5AF-3758CFA309AE}" type="pres">
      <dgm:prSet presAssocID="{858B9FA7-EF76-4B6D-ACFA-B6705F509C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231BEF38-72EE-4A79-BF42-503B08566036}" type="pres">
      <dgm:prSet presAssocID="{CFCA6A83-3B25-49AD-B494-D0BF6BF72E74}" presName="parentText" presStyleLbl="node1" presStyleIdx="0" presStyleCnt="6" custScaleY="41431" custLinFactY="-123910" custLinFactNeighborX="-497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794A266-2C23-48E7-86D2-3675E80701B0}" type="pres">
      <dgm:prSet presAssocID="{141D400A-E1B6-4EBD-9335-FCB59767C5AF}" presName="spacer" presStyleCnt="0"/>
      <dgm:spPr/>
    </dgm:pt>
    <dgm:pt modelId="{B4FA0B99-6905-4735-8293-222D577C2E8C}" type="pres">
      <dgm:prSet presAssocID="{8915F6F3-EB93-478A-B27F-A4EABEFCF37F}" presName="parentText" presStyleLbl="node1" presStyleIdx="1" presStyleCnt="6" custScaleY="41073" custLinFactY="-4338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B7B92CF-B5D5-4046-BD8E-DD5624B5AFFE}" type="pres">
      <dgm:prSet presAssocID="{AE6B2904-C3FF-4A3E-AFFB-F5282C6F550B}" presName="spacer" presStyleCnt="0"/>
      <dgm:spPr/>
    </dgm:pt>
    <dgm:pt modelId="{7226396C-E9EA-4DC9-9DE5-2262A9A87844}" type="pres">
      <dgm:prSet presAssocID="{C09C0226-0A7C-4C57-A652-F245C0F673A1}" presName="parentText" presStyleLbl="node1" presStyleIdx="2" presStyleCnt="6" custScaleY="67169" custLinFactY="-8841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B4713E9-04C6-4BAF-A358-E21E189866B9}" type="pres">
      <dgm:prSet presAssocID="{582D6B87-643B-4053-BBE0-6021A0B16020}" presName="spacer" presStyleCnt="0"/>
      <dgm:spPr/>
    </dgm:pt>
    <dgm:pt modelId="{85EE0FB3-245F-4DBD-B603-9D142A2D7B6E}" type="pres">
      <dgm:prSet presAssocID="{7A4C7D46-D39E-4F00-B17F-C6F63A87EBB0}" presName="parentText" presStyleLbl="node1" presStyleIdx="3" presStyleCnt="6" custScaleY="57787" custLinFactY="-7895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35935D0-1672-462A-A282-09F18431F715}" type="pres">
      <dgm:prSet presAssocID="{5C0BC0A7-3921-43D4-8870-E536E7BF05E4}" presName="spacer" presStyleCnt="0"/>
      <dgm:spPr/>
    </dgm:pt>
    <dgm:pt modelId="{BF9CF796-A8F0-45B1-B67E-2906EA335E37}" type="pres">
      <dgm:prSet presAssocID="{5089AF87-0DC4-4427-9728-058739F15866}" presName="parentText" presStyleLbl="node1" presStyleIdx="4" presStyleCnt="6" custScaleY="45199" custLinFactY="-6949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2389708-3758-4EB0-8432-7AFDB53FD623}" type="pres">
      <dgm:prSet presAssocID="{728E95B3-3FA9-4E48-A389-C78C355553CF}" presName="spacer" presStyleCnt="0"/>
      <dgm:spPr/>
    </dgm:pt>
    <dgm:pt modelId="{A4247787-ECDA-4F86-A1D9-474330B20383}" type="pres">
      <dgm:prSet presAssocID="{30F828AF-A660-40C9-ADE4-B105040D1734}" presName="parentText" presStyleLbl="node1" presStyleIdx="5" presStyleCnt="6" custScaleY="40767" custLinFactY="41543" custLinFactNeighborX="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AA3C4F4C-FF6D-421F-80F9-B39C659F78F2}" srcId="{858B9FA7-EF76-4B6D-ACFA-B6705F509CE2}" destId="{30F828AF-A660-40C9-ADE4-B105040D1734}" srcOrd="5" destOrd="0" parTransId="{C0D35763-D8F0-41A9-B070-886EA3333460}" sibTransId="{F7C3F92A-0011-4177-831A-955A50DF16E1}"/>
    <dgm:cxn modelId="{79C681BF-7A5C-4E7C-B965-41E14909329D}" type="presOf" srcId="{C09C0226-0A7C-4C57-A652-F245C0F673A1}" destId="{7226396C-E9EA-4DC9-9DE5-2262A9A87844}" srcOrd="0" destOrd="0" presId="urn:microsoft.com/office/officeart/2005/8/layout/vList2"/>
    <dgm:cxn modelId="{88960A8A-3919-4D49-85F7-78F23C7DB2D9}" srcId="{858B9FA7-EF76-4B6D-ACFA-B6705F509CE2}" destId="{7A4C7D46-D39E-4F00-B17F-C6F63A87EBB0}" srcOrd="3" destOrd="0" parTransId="{E9AC027A-3003-4D74-97D8-409682046884}" sibTransId="{5C0BC0A7-3921-43D4-8870-E536E7BF05E4}"/>
    <dgm:cxn modelId="{C20963E3-1C77-4FAD-A718-8A23FD273C3F}" srcId="{858B9FA7-EF76-4B6D-ACFA-B6705F509CE2}" destId="{C09C0226-0A7C-4C57-A652-F245C0F673A1}" srcOrd="2" destOrd="0" parTransId="{B8EFF10B-52AB-46B2-9684-C78110490432}" sibTransId="{582D6B87-643B-4053-BBE0-6021A0B16020}"/>
    <dgm:cxn modelId="{572063B7-5F7F-42DE-8626-9204BEC1CB0D}" type="presOf" srcId="{CFCA6A83-3B25-49AD-B494-D0BF6BF72E74}" destId="{231BEF38-72EE-4A79-BF42-503B08566036}" srcOrd="0" destOrd="0" presId="urn:microsoft.com/office/officeart/2005/8/layout/vList2"/>
    <dgm:cxn modelId="{A8351578-C61D-4ADE-8969-E58ECDFADBEF}" type="presOf" srcId="{30F828AF-A660-40C9-ADE4-B105040D1734}" destId="{A4247787-ECDA-4F86-A1D9-474330B20383}" srcOrd="0" destOrd="0" presId="urn:microsoft.com/office/officeart/2005/8/layout/vList2"/>
    <dgm:cxn modelId="{963E03D3-5951-4DBD-9A1F-1B520CBFF436}" srcId="{858B9FA7-EF76-4B6D-ACFA-B6705F509CE2}" destId="{8915F6F3-EB93-478A-B27F-A4EABEFCF37F}" srcOrd="1" destOrd="0" parTransId="{35B67E75-475A-4982-8D58-DAADCFF674D1}" sibTransId="{AE6B2904-C3FF-4A3E-AFFB-F5282C6F550B}"/>
    <dgm:cxn modelId="{7FEB0EAF-1825-43D0-B54F-0C6BE522F1A2}" type="presOf" srcId="{858B9FA7-EF76-4B6D-ACFA-B6705F509CE2}" destId="{750E7FE0-1695-482A-B5AF-3758CFA309AE}" srcOrd="0" destOrd="0" presId="urn:microsoft.com/office/officeart/2005/8/layout/vList2"/>
    <dgm:cxn modelId="{1FBF92EE-B04C-449F-B75A-E126C1F0B4A6}" srcId="{858B9FA7-EF76-4B6D-ACFA-B6705F509CE2}" destId="{5089AF87-0DC4-4427-9728-058739F15866}" srcOrd="4" destOrd="0" parTransId="{0F564C5B-4412-4871-91BB-93C8B23EB125}" sibTransId="{728E95B3-3FA9-4E48-A389-C78C355553CF}"/>
    <dgm:cxn modelId="{8B08FECC-4E6C-4DB0-AF02-DB1D2E16496B}" type="presOf" srcId="{8915F6F3-EB93-478A-B27F-A4EABEFCF37F}" destId="{B4FA0B99-6905-4735-8293-222D577C2E8C}" srcOrd="0" destOrd="0" presId="urn:microsoft.com/office/officeart/2005/8/layout/vList2"/>
    <dgm:cxn modelId="{0E5FDE7D-2171-4328-92D8-E7F672FAE33A}" type="presOf" srcId="{5089AF87-0DC4-4427-9728-058739F15866}" destId="{BF9CF796-A8F0-45B1-B67E-2906EA335E37}" srcOrd="0" destOrd="0" presId="urn:microsoft.com/office/officeart/2005/8/layout/vList2"/>
    <dgm:cxn modelId="{8EC39B12-AF6D-4D76-81E0-1145B239CE03}" type="presOf" srcId="{7A4C7D46-D39E-4F00-B17F-C6F63A87EBB0}" destId="{85EE0FB3-245F-4DBD-B603-9D142A2D7B6E}" srcOrd="0" destOrd="0" presId="urn:microsoft.com/office/officeart/2005/8/layout/vList2"/>
    <dgm:cxn modelId="{29DC90CF-7CF4-408D-BFAB-288650A4E87D}" srcId="{858B9FA7-EF76-4B6D-ACFA-B6705F509CE2}" destId="{CFCA6A83-3B25-49AD-B494-D0BF6BF72E74}" srcOrd="0" destOrd="0" parTransId="{7D9A1713-6651-41B3-A489-E154224D124F}" sibTransId="{141D400A-E1B6-4EBD-9335-FCB59767C5AF}"/>
    <dgm:cxn modelId="{38E5446D-8F6F-4D37-B243-274953DE1E15}" type="presParOf" srcId="{750E7FE0-1695-482A-B5AF-3758CFA309AE}" destId="{231BEF38-72EE-4A79-BF42-503B08566036}" srcOrd="0" destOrd="0" presId="urn:microsoft.com/office/officeart/2005/8/layout/vList2"/>
    <dgm:cxn modelId="{DB812B30-7F60-452D-BD9F-A6ECF39016F1}" type="presParOf" srcId="{750E7FE0-1695-482A-B5AF-3758CFA309AE}" destId="{B794A266-2C23-48E7-86D2-3675E80701B0}" srcOrd="1" destOrd="0" presId="urn:microsoft.com/office/officeart/2005/8/layout/vList2"/>
    <dgm:cxn modelId="{19B4B8DD-355D-4F26-A5C3-D1BC6B5F651B}" type="presParOf" srcId="{750E7FE0-1695-482A-B5AF-3758CFA309AE}" destId="{B4FA0B99-6905-4735-8293-222D577C2E8C}" srcOrd="2" destOrd="0" presId="urn:microsoft.com/office/officeart/2005/8/layout/vList2"/>
    <dgm:cxn modelId="{DE0A3916-21E6-413A-A92E-441200875ED5}" type="presParOf" srcId="{750E7FE0-1695-482A-B5AF-3758CFA309AE}" destId="{8B7B92CF-B5D5-4046-BD8E-DD5624B5AFFE}" srcOrd="3" destOrd="0" presId="urn:microsoft.com/office/officeart/2005/8/layout/vList2"/>
    <dgm:cxn modelId="{4BCC1F3F-12E1-44DA-A49A-0A04E0E6DAF9}" type="presParOf" srcId="{750E7FE0-1695-482A-B5AF-3758CFA309AE}" destId="{7226396C-E9EA-4DC9-9DE5-2262A9A87844}" srcOrd="4" destOrd="0" presId="urn:microsoft.com/office/officeart/2005/8/layout/vList2"/>
    <dgm:cxn modelId="{25CF1BFB-E0AA-4245-930D-A1EB6F539CC2}" type="presParOf" srcId="{750E7FE0-1695-482A-B5AF-3758CFA309AE}" destId="{DB4713E9-04C6-4BAF-A358-E21E189866B9}" srcOrd="5" destOrd="0" presId="urn:microsoft.com/office/officeart/2005/8/layout/vList2"/>
    <dgm:cxn modelId="{D65EA5F4-32CD-4ECB-B41E-48FA425DA974}" type="presParOf" srcId="{750E7FE0-1695-482A-B5AF-3758CFA309AE}" destId="{85EE0FB3-245F-4DBD-B603-9D142A2D7B6E}" srcOrd="6" destOrd="0" presId="urn:microsoft.com/office/officeart/2005/8/layout/vList2"/>
    <dgm:cxn modelId="{C1A09B99-EFC3-4EC5-9A8E-A31998F047D4}" type="presParOf" srcId="{750E7FE0-1695-482A-B5AF-3758CFA309AE}" destId="{935935D0-1672-462A-A282-09F18431F715}" srcOrd="7" destOrd="0" presId="urn:microsoft.com/office/officeart/2005/8/layout/vList2"/>
    <dgm:cxn modelId="{3B408E8F-22B0-4F65-891C-4909006512F0}" type="presParOf" srcId="{750E7FE0-1695-482A-B5AF-3758CFA309AE}" destId="{BF9CF796-A8F0-45B1-B67E-2906EA335E37}" srcOrd="8" destOrd="0" presId="urn:microsoft.com/office/officeart/2005/8/layout/vList2"/>
    <dgm:cxn modelId="{B303DF8A-43C1-4CBD-B0C1-2EAE5E4EB97C}" type="presParOf" srcId="{750E7FE0-1695-482A-B5AF-3758CFA309AE}" destId="{72389708-3758-4EB0-8432-7AFDB53FD623}" srcOrd="9" destOrd="0" presId="urn:microsoft.com/office/officeart/2005/8/layout/vList2"/>
    <dgm:cxn modelId="{5DA2A4AB-0B1F-4E79-B081-EB393D831007}" type="presParOf" srcId="{750E7FE0-1695-482A-B5AF-3758CFA309AE}" destId="{A4247787-ECDA-4F86-A1D9-474330B2038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3FFB1F-29BB-4FD5-9061-5018A2F17CBB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19D9D05-5A06-4827-9348-99722CCA4D99}">
      <dgm:prSet/>
      <dgm:spPr/>
      <dgm:t>
        <a:bodyPr/>
        <a:lstStyle/>
        <a:p>
          <a:r>
            <a:rPr lang="en-US"/>
            <a:t>Tweet/follow</a:t>
          </a:r>
        </a:p>
      </dgm:t>
    </dgm:pt>
    <dgm:pt modelId="{F3AC6B51-FF73-4187-A4B2-02ADF8A1503E}" type="parTrans" cxnId="{D71EEE5E-29D2-4DCA-A75E-7B826BA70158}">
      <dgm:prSet/>
      <dgm:spPr/>
      <dgm:t>
        <a:bodyPr/>
        <a:lstStyle/>
        <a:p>
          <a:endParaRPr lang="en-US"/>
        </a:p>
      </dgm:t>
    </dgm:pt>
    <dgm:pt modelId="{2BE691FF-B695-4A70-87E8-606620359528}" type="sibTrans" cxnId="{D71EEE5E-29D2-4DCA-A75E-7B826BA70158}">
      <dgm:prSet/>
      <dgm:spPr/>
      <dgm:t>
        <a:bodyPr/>
        <a:lstStyle/>
        <a:p>
          <a:endParaRPr lang="en-US"/>
        </a:p>
      </dgm:t>
    </dgm:pt>
    <dgm:pt modelId="{2C42C91B-7375-4646-85E4-C1BC161F72B9}">
      <dgm:prSet/>
      <dgm:spPr/>
      <dgm:t>
        <a:bodyPr/>
        <a:lstStyle/>
        <a:p>
          <a:r>
            <a:rPr lang="en-US" dirty="0"/>
            <a:t>	@</a:t>
          </a:r>
          <a:r>
            <a:rPr lang="en-US" dirty="0" err="1"/>
            <a:t>phluephotos</a:t>
          </a:r>
          <a:endParaRPr lang="en-US" dirty="0"/>
        </a:p>
      </dgm:t>
    </dgm:pt>
    <dgm:pt modelId="{F6544820-2748-47F8-8898-5031E1CC0B31}" type="parTrans" cxnId="{83D0BF80-67C3-45A0-B0C5-E1E699437B39}">
      <dgm:prSet/>
      <dgm:spPr/>
      <dgm:t>
        <a:bodyPr/>
        <a:lstStyle/>
        <a:p>
          <a:endParaRPr lang="en-US"/>
        </a:p>
      </dgm:t>
    </dgm:pt>
    <dgm:pt modelId="{40376E66-3517-477F-86F0-83CE70F1F40B}" type="sibTrans" cxnId="{83D0BF80-67C3-45A0-B0C5-E1E699437B39}">
      <dgm:prSet/>
      <dgm:spPr/>
      <dgm:t>
        <a:bodyPr/>
        <a:lstStyle/>
        <a:p>
          <a:endParaRPr lang="en-US"/>
        </a:p>
      </dgm:t>
    </dgm:pt>
    <dgm:pt modelId="{119F242D-2CBE-478D-9D88-73AA6CDB0863}">
      <dgm:prSet/>
      <dgm:spPr/>
      <dgm:t>
        <a:bodyPr/>
        <a:lstStyle/>
        <a:p>
          <a:r>
            <a:rPr lang="en-US"/>
            <a:t>Email</a:t>
          </a:r>
        </a:p>
      </dgm:t>
    </dgm:pt>
    <dgm:pt modelId="{67380031-CAF3-4186-82D6-63E173830F43}" type="parTrans" cxnId="{C956E7F1-DBB6-4998-BFD8-6CB9915B6A84}">
      <dgm:prSet/>
      <dgm:spPr/>
      <dgm:t>
        <a:bodyPr/>
        <a:lstStyle/>
        <a:p>
          <a:endParaRPr lang="en-US"/>
        </a:p>
      </dgm:t>
    </dgm:pt>
    <dgm:pt modelId="{7E132821-6ED5-4811-B962-E1E6B4843D5B}" type="sibTrans" cxnId="{C956E7F1-DBB6-4998-BFD8-6CB9915B6A84}">
      <dgm:prSet/>
      <dgm:spPr/>
      <dgm:t>
        <a:bodyPr/>
        <a:lstStyle/>
        <a:p>
          <a:endParaRPr lang="en-US"/>
        </a:p>
      </dgm:t>
    </dgm:pt>
    <dgm:pt modelId="{E0262367-2443-473F-BBAD-E9E13A553E6F}">
      <dgm:prSet/>
      <dgm:spPr/>
      <dgm:t>
        <a:bodyPr/>
        <a:lstStyle/>
        <a:p>
          <a:r>
            <a:rPr lang="en-US" dirty="0"/>
            <a:t>	tommy.lynch.Ireland@gmail.com</a:t>
          </a:r>
        </a:p>
      </dgm:t>
    </dgm:pt>
    <dgm:pt modelId="{FA4B31E3-A03B-49F3-9865-1FC552ECC4BF}" type="parTrans" cxnId="{ED6F8932-C86C-4581-9CD5-A73E857015D3}">
      <dgm:prSet/>
      <dgm:spPr/>
      <dgm:t>
        <a:bodyPr/>
        <a:lstStyle/>
        <a:p>
          <a:endParaRPr lang="en-US"/>
        </a:p>
      </dgm:t>
    </dgm:pt>
    <dgm:pt modelId="{2F374BF1-38C3-44B5-886B-1DD925DEC551}" type="sibTrans" cxnId="{ED6F8932-C86C-4581-9CD5-A73E857015D3}">
      <dgm:prSet/>
      <dgm:spPr/>
      <dgm:t>
        <a:bodyPr/>
        <a:lstStyle/>
        <a:p>
          <a:endParaRPr lang="en-US"/>
        </a:p>
      </dgm:t>
    </dgm:pt>
    <dgm:pt modelId="{201E4431-8FDE-4367-8B9A-74C318E47FC8}">
      <dgm:prSet/>
      <dgm:spPr/>
      <dgm:t>
        <a:bodyPr/>
        <a:lstStyle/>
        <a:p>
          <a:r>
            <a:rPr lang="en-US"/>
            <a:t>Call</a:t>
          </a:r>
        </a:p>
      </dgm:t>
    </dgm:pt>
    <dgm:pt modelId="{D0DAF8F7-ECFB-4AC7-966D-123103C239EF}" type="parTrans" cxnId="{8368686A-5D9E-4398-9515-5AC26D385B70}">
      <dgm:prSet/>
      <dgm:spPr/>
      <dgm:t>
        <a:bodyPr/>
        <a:lstStyle/>
        <a:p>
          <a:endParaRPr lang="en-US"/>
        </a:p>
      </dgm:t>
    </dgm:pt>
    <dgm:pt modelId="{9C3BCC5A-CA05-4250-930C-A746A5221DCF}" type="sibTrans" cxnId="{8368686A-5D9E-4398-9515-5AC26D385B70}">
      <dgm:prSet/>
      <dgm:spPr/>
      <dgm:t>
        <a:bodyPr/>
        <a:lstStyle/>
        <a:p>
          <a:endParaRPr lang="en-US"/>
        </a:p>
      </dgm:t>
    </dgm:pt>
    <dgm:pt modelId="{38177F10-E08B-4312-83F6-BCB33CE67CC1}">
      <dgm:prSet/>
      <dgm:spPr/>
      <dgm:t>
        <a:bodyPr/>
        <a:lstStyle/>
        <a:p>
          <a:r>
            <a:rPr lang="en-US" dirty="0"/>
            <a:t>	+44 7 624 473 571</a:t>
          </a:r>
        </a:p>
      </dgm:t>
    </dgm:pt>
    <dgm:pt modelId="{7A52E2FE-C9D2-46A7-BD3E-C340D4FED803}" type="parTrans" cxnId="{0EF51ACE-7AD2-4A16-B079-2BA05C59490F}">
      <dgm:prSet/>
      <dgm:spPr/>
      <dgm:t>
        <a:bodyPr/>
        <a:lstStyle/>
        <a:p>
          <a:endParaRPr lang="en-US"/>
        </a:p>
      </dgm:t>
    </dgm:pt>
    <dgm:pt modelId="{8B411D44-4BEA-4B81-B40D-61CC4141BC3F}" type="sibTrans" cxnId="{0EF51ACE-7AD2-4A16-B079-2BA05C59490F}">
      <dgm:prSet/>
      <dgm:spPr/>
      <dgm:t>
        <a:bodyPr/>
        <a:lstStyle/>
        <a:p>
          <a:endParaRPr lang="en-US"/>
        </a:p>
      </dgm:t>
    </dgm:pt>
    <dgm:pt modelId="{446D5CAD-F474-4735-BE7E-4ADFF2ED2EAA}" type="pres">
      <dgm:prSet presAssocID="{F63FFB1F-29BB-4FD5-9061-5018A2F17C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74D51459-80D3-45FD-A515-08C0A68ED241}" type="pres">
      <dgm:prSet presAssocID="{219D9D05-5A06-4827-9348-99722CCA4D99}" presName="linNode" presStyleCnt="0"/>
      <dgm:spPr/>
    </dgm:pt>
    <dgm:pt modelId="{0DA82561-C93C-4430-AB03-1F4CC87C29D7}" type="pres">
      <dgm:prSet presAssocID="{219D9D05-5A06-4827-9348-99722CCA4D99}" presName="parentText" presStyleLbl="alignNode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IE"/>
        </a:p>
      </dgm:t>
    </dgm:pt>
    <dgm:pt modelId="{D6DCCEE4-E94A-4048-B1B0-724E98CBC5B2}" type="pres">
      <dgm:prSet presAssocID="{219D9D05-5A06-4827-9348-99722CCA4D99}" presName="descendantText" presStyleLbl="alignAccFollowNode1" presStyleIdx="0" presStyleCnt="3">
        <dgm:presLayoutVars>
          <dgm:bulletEnabled/>
        </dgm:presLayoutVars>
      </dgm:prSet>
      <dgm:spPr/>
      <dgm:t>
        <a:bodyPr/>
        <a:lstStyle/>
        <a:p>
          <a:endParaRPr lang="en-IE"/>
        </a:p>
      </dgm:t>
    </dgm:pt>
    <dgm:pt modelId="{0CB05B04-9FC0-479E-A68E-DE0679339F1E}" type="pres">
      <dgm:prSet presAssocID="{2BE691FF-B695-4A70-87E8-606620359528}" presName="sp" presStyleCnt="0"/>
      <dgm:spPr/>
    </dgm:pt>
    <dgm:pt modelId="{2B3779D0-51CB-4179-BBC3-6D0F43DE8A6F}" type="pres">
      <dgm:prSet presAssocID="{119F242D-2CBE-478D-9D88-73AA6CDB0863}" presName="linNode" presStyleCnt="0"/>
      <dgm:spPr/>
    </dgm:pt>
    <dgm:pt modelId="{C10387C2-CAD8-405C-A26B-44406001167A}" type="pres">
      <dgm:prSet presAssocID="{119F242D-2CBE-478D-9D88-73AA6CDB0863}" presName="parentText" presStyleLbl="alignNode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IE"/>
        </a:p>
      </dgm:t>
    </dgm:pt>
    <dgm:pt modelId="{BB98E2F2-90C5-43B8-BE95-3855C87A467D}" type="pres">
      <dgm:prSet presAssocID="{119F242D-2CBE-478D-9D88-73AA6CDB0863}" presName="descendantText" presStyleLbl="alignAccFollowNode1" presStyleIdx="1" presStyleCnt="3">
        <dgm:presLayoutVars>
          <dgm:bulletEnabled/>
        </dgm:presLayoutVars>
      </dgm:prSet>
      <dgm:spPr/>
      <dgm:t>
        <a:bodyPr/>
        <a:lstStyle/>
        <a:p>
          <a:endParaRPr lang="en-IE"/>
        </a:p>
      </dgm:t>
    </dgm:pt>
    <dgm:pt modelId="{8794FC99-BF0A-47D2-91D1-41633F58C047}" type="pres">
      <dgm:prSet presAssocID="{7E132821-6ED5-4811-B962-E1E6B4843D5B}" presName="sp" presStyleCnt="0"/>
      <dgm:spPr/>
    </dgm:pt>
    <dgm:pt modelId="{FC3EC926-FF60-4E48-BE06-867EEC9ABC6E}" type="pres">
      <dgm:prSet presAssocID="{201E4431-8FDE-4367-8B9A-74C318E47FC8}" presName="linNode" presStyleCnt="0"/>
      <dgm:spPr/>
    </dgm:pt>
    <dgm:pt modelId="{DDB19C57-D7B2-49B7-8CA7-CD6D0ACECABF}" type="pres">
      <dgm:prSet presAssocID="{201E4431-8FDE-4367-8B9A-74C318E47FC8}" presName="parentText" presStyleLbl="alignNode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IE"/>
        </a:p>
      </dgm:t>
    </dgm:pt>
    <dgm:pt modelId="{08A926E4-A9D8-4699-AE8C-F6CA427A59EB}" type="pres">
      <dgm:prSet presAssocID="{201E4431-8FDE-4367-8B9A-74C318E47FC8}" presName="descendantText" presStyleLbl="alignAccFollowNode1" presStyleIdx="2" presStyleCnt="3">
        <dgm:presLayoutVars>
          <dgm:bulletEnabled/>
        </dgm:presLayoutVars>
      </dgm:prSet>
      <dgm:spPr/>
      <dgm:t>
        <a:bodyPr/>
        <a:lstStyle/>
        <a:p>
          <a:endParaRPr lang="en-IE"/>
        </a:p>
      </dgm:t>
    </dgm:pt>
  </dgm:ptLst>
  <dgm:cxnLst>
    <dgm:cxn modelId="{3700D939-5880-4D9E-8EA2-07BAF13CF691}" type="presOf" srcId="{2C42C91B-7375-4646-85E4-C1BC161F72B9}" destId="{D6DCCEE4-E94A-4048-B1B0-724E98CBC5B2}" srcOrd="0" destOrd="0" presId="urn:microsoft.com/office/officeart/2016/7/layout/VerticalSolidActionList"/>
    <dgm:cxn modelId="{ED6F8932-C86C-4581-9CD5-A73E857015D3}" srcId="{119F242D-2CBE-478D-9D88-73AA6CDB0863}" destId="{E0262367-2443-473F-BBAD-E9E13A553E6F}" srcOrd="0" destOrd="0" parTransId="{FA4B31E3-A03B-49F3-9865-1FC552ECC4BF}" sibTransId="{2F374BF1-38C3-44B5-886B-1DD925DEC551}"/>
    <dgm:cxn modelId="{83D0BF80-67C3-45A0-B0C5-E1E699437B39}" srcId="{219D9D05-5A06-4827-9348-99722CCA4D99}" destId="{2C42C91B-7375-4646-85E4-C1BC161F72B9}" srcOrd="0" destOrd="0" parTransId="{F6544820-2748-47F8-8898-5031E1CC0B31}" sibTransId="{40376E66-3517-477F-86F0-83CE70F1F40B}"/>
    <dgm:cxn modelId="{2C04DC31-7A2C-4186-8A6F-5EB8AE47647A}" type="presOf" srcId="{119F242D-2CBE-478D-9D88-73AA6CDB0863}" destId="{C10387C2-CAD8-405C-A26B-44406001167A}" srcOrd="0" destOrd="0" presId="urn:microsoft.com/office/officeart/2016/7/layout/VerticalSolidActionList"/>
    <dgm:cxn modelId="{E70D26F4-D96C-43C6-8585-5E6EE4D54830}" type="presOf" srcId="{E0262367-2443-473F-BBAD-E9E13A553E6F}" destId="{BB98E2F2-90C5-43B8-BE95-3855C87A467D}" srcOrd="0" destOrd="0" presId="urn:microsoft.com/office/officeart/2016/7/layout/VerticalSolidActionList"/>
    <dgm:cxn modelId="{00234FF5-2113-4534-886B-4690ED526DFC}" type="presOf" srcId="{F63FFB1F-29BB-4FD5-9061-5018A2F17CBB}" destId="{446D5CAD-F474-4735-BE7E-4ADFF2ED2EAA}" srcOrd="0" destOrd="0" presId="urn:microsoft.com/office/officeart/2016/7/layout/VerticalSolidActionList"/>
    <dgm:cxn modelId="{B87460B8-5B8F-423B-8C42-02D30B6DEF30}" type="presOf" srcId="{219D9D05-5A06-4827-9348-99722CCA4D99}" destId="{0DA82561-C93C-4430-AB03-1F4CC87C29D7}" srcOrd="0" destOrd="0" presId="urn:microsoft.com/office/officeart/2016/7/layout/VerticalSolidActionList"/>
    <dgm:cxn modelId="{C956E7F1-DBB6-4998-BFD8-6CB9915B6A84}" srcId="{F63FFB1F-29BB-4FD5-9061-5018A2F17CBB}" destId="{119F242D-2CBE-478D-9D88-73AA6CDB0863}" srcOrd="1" destOrd="0" parTransId="{67380031-CAF3-4186-82D6-63E173830F43}" sibTransId="{7E132821-6ED5-4811-B962-E1E6B4843D5B}"/>
    <dgm:cxn modelId="{829E0185-D3A6-4D10-B885-D17983C7EFF8}" type="presOf" srcId="{201E4431-8FDE-4367-8B9A-74C318E47FC8}" destId="{DDB19C57-D7B2-49B7-8CA7-CD6D0ACECABF}" srcOrd="0" destOrd="0" presId="urn:microsoft.com/office/officeart/2016/7/layout/VerticalSolidActionList"/>
    <dgm:cxn modelId="{0EF51ACE-7AD2-4A16-B079-2BA05C59490F}" srcId="{201E4431-8FDE-4367-8B9A-74C318E47FC8}" destId="{38177F10-E08B-4312-83F6-BCB33CE67CC1}" srcOrd="0" destOrd="0" parTransId="{7A52E2FE-C9D2-46A7-BD3E-C340D4FED803}" sibTransId="{8B411D44-4BEA-4B81-B40D-61CC4141BC3F}"/>
    <dgm:cxn modelId="{D71EEE5E-29D2-4DCA-A75E-7B826BA70158}" srcId="{F63FFB1F-29BB-4FD5-9061-5018A2F17CBB}" destId="{219D9D05-5A06-4827-9348-99722CCA4D99}" srcOrd="0" destOrd="0" parTransId="{F3AC6B51-FF73-4187-A4B2-02ADF8A1503E}" sibTransId="{2BE691FF-B695-4A70-87E8-606620359528}"/>
    <dgm:cxn modelId="{E928D468-1CFC-4A58-AC77-A32FFD868FA1}" type="presOf" srcId="{38177F10-E08B-4312-83F6-BCB33CE67CC1}" destId="{08A926E4-A9D8-4699-AE8C-F6CA427A59EB}" srcOrd="0" destOrd="0" presId="urn:microsoft.com/office/officeart/2016/7/layout/VerticalSolidActionList"/>
    <dgm:cxn modelId="{8368686A-5D9E-4398-9515-5AC26D385B70}" srcId="{F63FFB1F-29BB-4FD5-9061-5018A2F17CBB}" destId="{201E4431-8FDE-4367-8B9A-74C318E47FC8}" srcOrd="2" destOrd="0" parTransId="{D0DAF8F7-ECFB-4AC7-966D-123103C239EF}" sibTransId="{9C3BCC5A-CA05-4250-930C-A746A5221DCF}"/>
    <dgm:cxn modelId="{358C9047-875C-43BB-9A75-7DC50F4CFE5A}" type="presParOf" srcId="{446D5CAD-F474-4735-BE7E-4ADFF2ED2EAA}" destId="{74D51459-80D3-45FD-A515-08C0A68ED241}" srcOrd="0" destOrd="0" presId="urn:microsoft.com/office/officeart/2016/7/layout/VerticalSolidActionList"/>
    <dgm:cxn modelId="{67CC107A-C4FD-45B1-BDF2-9E80C388A26B}" type="presParOf" srcId="{74D51459-80D3-45FD-A515-08C0A68ED241}" destId="{0DA82561-C93C-4430-AB03-1F4CC87C29D7}" srcOrd="0" destOrd="0" presId="urn:microsoft.com/office/officeart/2016/7/layout/VerticalSolidActionList"/>
    <dgm:cxn modelId="{E1EDC75C-8CD6-452A-8A2D-9BB884F40819}" type="presParOf" srcId="{74D51459-80D3-45FD-A515-08C0A68ED241}" destId="{D6DCCEE4-E94A-4048-B1B0-724E98CBC5B2}" srcOrd="1" destOrd="0" presId="urn:microsoft.com/office/officeart/2016/7/layout/VerticalSolidActionList"/>
    <dgm:cxn modelId="{9D162F7B-7A47-47EE-8880-95E1A13564F8}" type="presParOf" srcId="{446D5CAD-F474-4735-BE7E-4ADFF2ED2EAA}" destId="{0CB05B04-9FC0-479E-A68E-DE0679339F1E}" srcOrd="1" destOrd="0" presId="urn:microsoft.com/office/officeart/2016/7/layout/VerticalSolidActionList"/>
    <dgm:cxn modelId="{9B95202F-6F5F-431D-B03C-03B9BE72CA40}" type="presParOf" srcId="{446D5CAD-F474-4735-BE7E-4ADFF2ED2EAA}" destId="{2B3779D0-51CB-4179-BBC3-6D0F43DE8A6F}" srcOrd="2" destOrd="0" presId="urn:microsoft.com/office/officeart/2016/7/layout/VerticalSolidActionList"/>
    <dgm:cxn modelId="{9B1A09EB-ABD1-4591-82B4-55FE7D929B34}" type="presParOf" srcId="{2B3779D0-51CB-4179-BBC3-6D0F43DE8A6F}" destId="{C10387C2-CAD8-405C-A26B-44406001167A}" srcOrd="0" destOrd="0" presId="urn:microsoft.com/office/officeart/2016/7/layout/VerticalSolidActionList"/>
    <dgm:cxn modelId="{B4B34891-6784-4247-81C8-5900C24A44AF}" type="presParOf" srcId="{2B3779D0-51CB-4179-BBC3-6D0F43DE8A6F}" destId="{BB98E2F2-90C5-43B8-BE95-3855C87A467D}" srcOrd="1" destOrd="0" presId="urn:microsoft.com/office/officeart/2016/7/layout/VerticalSolidActionList"/>
    <dgm:cxn modelId="{B3428324-F79F-4A01-B63A-341499C3ABC2}" type="presParOf" srcId="{446D5CAD-F474-4735-BE7E-4ADFF2ED2EAA}" destId="{8794FC99-BF0A-47D2-91D1-41633F58C047}" srcOrd="3" destOrd="0" presId="urn:microsoft.com/office/officeart/2016/7/layout/VerticalSolidActionList"/>
    <dgm:cxn modelId="{729D9609-E55E-4A41-B273-F3EB692D0955}" type="presParOf" srcId="{446D5CAD-F474-4735-BE7E-4ADFF2ED2EAA}" destId="{FC3EC926-FF60-4E48-BE06-867EEC9ABC6E}" srcOrd="4" destOrd="0" presId="urn:microsoft.com/office/officeart/2016/7/layout/VerticalSolidActionList"/>
    <dgm:cxn modelId="{4827F9CD-9D42-4549-8E7F-AD75B9B24A1C}" type="presParOf" srcId="{FC3EC926-FF60-4E48-BE06-867EEC9ABC6E}" destId="{DDB19C57-D7B2-49B7-8CA7-CD6D0ACECABF}" srcOrd="0" destOrd="0" presId="urn:microsoft.com/office/officeart/2016/7/layout/VerticalSolidActionList"/>
    <dgm:cxn modelId="{D1ACDFFF-96D0-4896-90AE-4A07CEC8ECB2}" type="presParOf" srcId="{FC3EC926-FF60-4E48-BE06-867EEC9ABC6E}" destId="{08A926E4-A9D8-4699-AE8C-F6CA427A59EB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541FE-9D64-4E3D-A135-FC2B8A8ABD45}">
      <dsp:nvSpPr>
        <dsp:cNvPr id="0" name=""/>
        <dsp:cNvSpPr/>
      </dsp:nvSpPr>
      <dsp:spPr>
        <a:xfrm>
          <a:off x="4193" y="1346549"/>
          <a:ext cx="2313123" cy="138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500" kern="1200" dirty="0"/>
            <a:t>Sligo </a:t>
          </a:r>
          <a:r>
            <a:rPr lang="en-IE" sz="2500" kern="1200" dirty="0" err="1"/>
            <a:t>gp</a:t>
          </a:r>
          <a:r>
            <a:rPr lang="en-IE" sz="2500" kern="1200" dirty="0"/>
            <a:t> training scheme</a:t>
          </a:r>
          <a:endParaRPr lang="en-US" sz="2500" kern="1200" dirty="0"/>
        </a:p>
      </dsp:txBody>
      <dsp:txXfrm>
        <a:off x="4193" y="1346549"/>
        <a:ext cx="2313123" cy="1387874"/>
      </dsp:txXfrm>
    </dsp:sp>
    <dsp:sp modelId="{100C7C4D-EF41-4BAE-90A2-6346DE567141}">
      <dsp:nvSpPr>
        <dsp:cNvPr id="0" name=""/>
        <dsp:cNvSpPr/>
      </dsp:nvSpPr>
      <dsp:spPr>
        <a:xfrm>
          <a:off x="2352952" y="1918986"/>
          <a:ext cx="346968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F01CB-8167-47D5-AD0D-90617276467D}">
      <dsp:nvSpPr>
        <dsp:cNvPr id="0" name=""/>
        <dsp:cNvSpPr/>
      </dsp:nvSpPr>
      <dsp:spPr>
        <a:xfrm>
          <a:off x="2735556" y="1346549"/>
          <a:ext cx="2313123" cy="138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500" kern="1200" dirty="0"/>
            <a:t>GP research project</a:t>
          </a:r>
          <a:endParaRPr lang="en-US" sz="2500" kern="1200" dirty="0"/>
        </a:p>
      </dsp:txBody>
      <dsp:txXfrm>
        <a:off x="2735556" y="1346549"/>
        <a:ext cx="2313123" cy="1387874"/>
      </dsp:txXfrm>
    </dsp:sp>
    <dsp:sp modelId="{50D89EEC-6647-4FC7-8ED1-EC5F53B75858}">
      <dsp:nvSpPr>
        <dsp:cNvPr id="0" name=""/>
        <dsp:cNvSpPr/>
      </dsp:nvSpPr>
      <dsp:spPr>
        <a:xfrm>
          <a:off x="5084315" y="1918986"/>
          <a:ext cx="346968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E7CF8-9D08-4BDC-8E4E-F1FBAF8B1266}">
      <dsp:nvSpPr>
        <dsp:cNvPr id="0" name=""/>
        <dsp:cNvSpPr/>
      </dsp:nvSpPr>
      <dsp:spPr>
        <a:xfrm>
          <a:off x="5466919" y="1346549"/>
          <a:ext cx="2313123" cy="138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500" kern="1200"/>
            <a:t>“phlue”</a:t>
          </a:r>
          <a:endParaRPr lang="en-US" sz="2500" kern="1200"/>
        </a:p>
      </dsp:txBody>
      <dsp:txXfrm>
        <a:off x="5466919" y="1346549"/>
        <a:ext cx="2313123" cy="1387874"/>
      </dsp:txXfrm>
    </dsp:sp>
    <dsp:sp modelId="{B3367AC4-8532-4C17-8684-59FA0A7F21EE}">
      <dsp:nvSpPr>
        <dsp:cNvPr id="0" name=""/>
        <dsp:cNvSpPr/>
      </dsp:nvSpPr>
      <dsp:spPr>
        <a:xfrm>
          <a:off x="7815678" y="1918986"/>
          <a:ext cx="346968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92FC4-AA5B-477B-AA09-F6D47C17AEC0}">
      <dsp:nvSpPr>
        <dsp:cNvPr id="0" name=""/>
        <dsp:cNvSpPr/>
      </dsp:nvSpPr>
      <dsp:spPr>
        <a:xfrm>
          <a:off x="8198282" y="1346549"/>
          <a:ext cx="2313123" cy="1387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500" kern="1200" dirty="0"/>
            <a:t>Snap GP</a:t>
          </a:r>
          <a:endParaRPr lang="en-US" sz="2500" kern="1200" dirty="0"/>
        </a:p>
      </dsp:txBody>
      <dsp:txXfrm>
        <a:off x="8198282" y="1346549"/>
        <a:ext cx="2313123" cy="13878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DD881-DC7B-45A7-836E-1BCE49F1E330}">
      <dsp:nvSpPr>
        <dsp:cNvPr id="0" name=""/>
        <dsp:cNvSpPr/>
      </dsp:nvSpPr>
      <dsp:spPr>
        <a:xfrm rot="5400000">
          <a:off x="2823710" y="82350"/>
          <a:ext cx="1266936" cy="1102234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/>
            <a:t>Camera</a:t>
          </a:r>
          <a:r>
            <a:rPr lang="en-IE" sz="1300" kern="1200" dirty="0"/>
            <a:t>?</a:t>
          </a:r>
          <a:endParaRPr lang="en-US" sz="1300" kern="1200" dirty="0"/>
        </a:p>
      </dsp:txBody>
      <dsp:txXfrm rot="-5400000">
        <a:off x="3077826" y="197430"/>
        <a:ext cx="758704" cy="872074"/>
      </dsp:txXfrm>
    </dsp:sp>
    <dsp:sp modelId="{188A11E4-0255-45A2-B409-40C4936FE901}">
      <dsp:nvSpPr>
        <dsp:cNvPr id="0" name=""/>
        <dsp:cNvSpPr/>
      </dsp:nvSpPr>
      <dsp:spPr>
        <a:xfrm>
          <a:off x="4001103" y="255230"/>
          <a:ext cx="1413900" cy="760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E996F-9BBB-45D8-95D8-09269BA7B452}">
      <dsp:nvSpPr>
        <dsp:cNvPr id="0" name=""/>
        <dsp:cNvSpPr/>
      </dsp:nvSpPr>
      <dsp:spPr>
        <a:xfrm rot="5400000">
          <a:off x="3360498" y="1144277"/>
          <a:ext cx="1266936" cy="1102234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614614" y="1259357"/>
        <a:ext cx="758704" cy="872074"/>
      </dsp:txXfrm>
    </dsp:sp>
    <dsp:sp modelId="{CAD8FEE6-7588-46C2-B317-33E21E162A1D}">
      <dsp:nvSpPr>
        <dsp:cNvPr id="0" name=""/>
        <dsp:cNvSpPr/>
      </dsp:nvSpPr>
      <dsp:spPr>
        <a:xfrm rot="5400000">
          <a:off x="2185583" y="1159569"/>
          <a:ext cx="1266936" cy="1102234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/>
            <a:t>Consent?</a:t>
          </a:r>
          <a:endParaRPr lang="en-US" sz="1300" b="1" kern="1200" dirty="0"/>
        </a:p>
      </dsp:txBody>
      <dsp:txXfrm rot="-5400000">
        <a:off x="2439699" y="1274649"/>
        <a:ext cx="758704" cy="872074"/>
      </dsp:txXfrm>
    </dsp:sp>
    <dsp:sp modelId="{09BFB601-9742-4FA1-A8E8-A7D7D049024B}">
      <dsp:nvSpPr>
        <dsp:cNvPr id="0" name=""/>
        <dsp:cNvSpPr/>
      </dsp:nvSpPr>
      <dsp:spPr>
        <a:xfrm>
          <a:off x="854033" y="1330606"/>
          <a:ext cx="1368291" cy="760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96918-B72A-4F38-92F0-FAB4A2B6552E}">
      <dsp:nvSpPr>
        <dsp:cNvPr id="0" name=""/>
        <dsp:cNvSpPr/>
      </dsp:nvSpPr>
      <dsp:spPr>
        <a:xfrm rot="5400000">
          <a:off x="1618318" y="82350"/>
          <a:ext cx="1266936" cy="1102234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time</a:t>
          </a:r>
        </a:p>
      </dsp:txBody>
      <dsp:txXfrm rot="-5400000">
        <a:off x="1872434" y="197430"/>
        <a:ext cx="758704" cy="872074"/>
      </dsp:txXfrm>
    </dsp:sp>
    <dsp:sp modelId="{B7B7C01A-9C46-4112-A198-543F9496072E}">
      <dsp:nvSpPr>
        <dsp:cNvPr id="0" name=""/>
        <dsp:cNvSpPr/>
      </dsp:nvSpPr>
      <dsp:spPr>
        <a:xfrm rot="5400000">
          <a:off x="2783070" y="2234945"/>
          <a:ext cx="1266936" cy="1102234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/>
            <a:t>Transfer of the image</a:t>
          </a:r>
          <a:endParaRPr lang="en-US" sz="1300" b="1" kern="1200" dirty="0"/>
        </a:p>
      </dsp:txBody>
      <dsp:txXfrm rot="-5400000">
        <a:off x="3037186" y="2350025"/>
        <a:ext cx="758704" cy="872074"/>
      </dsp:txXfrm>
    </dsp:sp>
    <dsp:sp modelId="{8E56D37F-53F6-4F17-8E47-BBD48FD539C7}">
      <dsp:nvSpPr>
        <dsp:cNvPr id="0" name=""/>
        <dsp:cNvSpPr/>
      </dsp:nvSpPr>
      <dsp:spPr>
        <a:xfrm>
          <a:off x="4001103" y="2405981"/>
          <a:ext cx="1413900" cy="760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1B5E3-4E07-4724-AAF6-5B12BE848A3C}">
      <dsp:nvSpPr>
        <dsp:cNvPr id="0" name=""/>
        <dsp:cNvSpPr/>
      </dsp:nvSpPr>
      <dsp:spPr>
        <a:xfrm rot="5400000">
          <a:off x="1592657" y="2234945"/>
          <a:ext cx="1266936" cy="1102234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technical</a:t>
          </a:r>
        </a:p>
      </dsp:txBody>
      <dsp:txXfrm rot="-5400000">
        <a:off x="1846773" y="2350025"/>
        <a:ext cx="758704" cy="872074"/>
      </dsp:txXfrm>
    </dsp:sp>
    <dsp:sp modelId="{9D22860B-70FC-4944-9254-891964DBB62B}">
      <dsp:nvSpPr>
        <dsp:cNvPr id="0" name=""/>
        <dsp:cNvSpPr/>
      </dsp:nvSpPr>
      <dsp:spPr>
        <a:xfrm rot="5400000">
          <a:off x="2185583" y="3310320"/>
          <a:ext cx="1266936" cy="1102234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/>
            <a:t>Data trail</a:t>
          </a:r>
          <a:endParaRPr lang="en-US" sz="1300" b="1" kern="1200" dirty="0"/>
        </a:p>
      </dsp:txBody>
      <dsp:txXfrm rot="-5400000">
        <a:off x="2439699" y="3425400"/>
        <a:ext cx="758704" cy="872074"/>
      </dsp:txXfrm>
    </dsp:sp>
    <dsp:sp modelId="{213876B5-E4B1-4670-8E4B-368380FD1D1A}">
      <dsp:nvSpPr>
        <dsp:cNvPr id="0" name=""/>
        <dsp:cNvSpPr/>
      </dsp:nvSpPr>
      <dsp:spPr>
        <a:xfrm>
          <a:off x="854033" y="3481357"/>
          <a:ext cx="1368291" cy="760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7DCDC3-C9EC-482D-890F-45139A3D74CC}">
      <dsp:nvSpPr>
        <dsp:cNvPr id="0" name=""/>
        <dsp:cNvSpPr/>
      </dsp:nvSpPr>
      <dsp:spPr>
        <a:xfrm rot="5400000">
          <a:off x="3375997" y="3310320"/>
          <a:ext cx="1266936" cy="1102234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630113" y="3425400"/>
        <a:ext cx="758704" cy="872074"/>
      </dsp:txXfrm>
    </dsp:sp>
    <dsp:sp modelId="{81C1C5A5-B784-4664-8168-0BEE8051352C}">
      <dsp:nvSpPr>
        <dsp:cNvPr id="0" name=""/>
        <dsp:cNvSpPr/>
      </dsp:nvSpPr>
      <dsp:spPr>
        <a:xfrm rot="5400000">
          <a:off x="2783070" y="4385696"/>
          <a:ext cx="1266936" cy="1102234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/>
            <a:t>Is there a better way?</a:t>
          </a:r>
          <a:endParaRPr lang="en-US" sz="1300" b="1" kern="1200" dirty="0"/>
        </a:p>
      </dsp:txBody>
      <dsp:txXfrm rot="-5400000">
        <a:off x="3037186" y="4500776"/>
        <a:ext cx="758704" cy="872074"/>
      </dsp:txXfrm>
    </dsp:sp>
    <dsp:sp modelId="{74785D0E-454D-420A-9B71-CADC726A76EE}">
      <dsp:nvSpPr>
        <dsp:cNvPr id="0" name=""/>
        <dsp:cNvSpPr/>
      </dsp:nvSpPr>
      <dsp:spPr>
        <a:xfrm>
          <a:off x="4001103" y="4556732"/>
          <a:ext cx="1413900" cy="760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2CC4D-041F-417D-B42B-4C3CDA30FBB0}">
      <dsp:nvSpPr>
        <dsp:cNvPr id="0" name=""/>
        <dsp:cNvSpPr/>
      </dsp:nvSpPr>
      <dsp:spPr>
        <a:xfrm rot="5400000">
          <a:off x="1592657" y="4385696"/>
          <a:ext cx="1266936" cy="1102234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846773" y="4500776"/>
        <a:ext cx="758704" cy="8720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A4F19-6970-40BC-AE78-A9DEF46FEC61}">
      <dsp:nvSpPr>
        <dsp:cNvPr id="0" name=""/>
        <dsp:cNvSpPr/>
      </dsp:nvSpPr>
      <dsp:spPr>
        <a:xfrm>
          <a:off x="0" y="438924"/>
          <a:ext cx="4402455" cy="4113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/>
            <a:t>Form a company</a:t>
          </a:r>
          <a:endParaRPr lang="en-US" sz="1800" kern="1200" dirty="0"/>
        </a:p>
      </dsp:txBody>
      <dsp:txXfrm>
        <a:off x="20078" y="459002"/>
        <a:ext cx="4362299" cy="371144"/>
      </dsp:txXfrm>
    </dsp:sp>
    <dsp:sp modelId="{7BB742F2-0A73-40F4-AD02-EB5289EFB6FA}">
      <dsp:nvSpPr>
        <dsp:cNvPr id="0" name=""/>
        <dsp:cNvSpPr/>
      </dsp:nvSpPr>
      <dsp:spPr>
        <a:xfrm>
          <a:off x="0" y="925220"/>
          <a:ext cx="4402455" cy="36861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/>
            <a:t>Employ an IT consultant and developer</a:t>
          </a:r>
          <a:endParaRPr lang="en-US" sz="1800" kern="1200" dirty="0"/>
        </a:p>
      </dsp:txBody>
      <dsp:txXfrm>
        <a:off x="17994" y="943214"/>
        <a:ext cx="4366467" cy="332625"/>
      </dsp:txXfrm>
    </dsp:sp>
    <dsp:sp modelId="{513A9490-AAD0-4CB8-A8FF-6828452195F7}">
      <dsp:nvSpPr>
        <dsp:cNvPr id="0" name=""/>
        <dsp:cNvSpPr/>
      </dsp:nvSpPr>
      <dsp:spPr>
        <a:xfrm>
          <a:off x="0" y="0"/>
          <a:ext cx="4402455" cy="346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/>
            <a:t>Create what I wanted to use</a:t>
          </a:r>
          <a:endParaRPr lang="en-US" sz="1800" kern="1200" dirty="0"/>
        </a:p>
      </dsp:txBody>
      <dsp:txXfrm>
        <a:off x="16916" y="16916"/>
        <a:ext cx="4368623" cy="312688"/>
      </dsp:txXfrm>
    </dsp:sp>
    <dsp:sp modelId="{A155BB50-1042-4373-8440-3E14B9538A4F}">
      <dsp:nvSpPr>
        <dsp:cNvPr id="0" name=""/>
        <dsp:cNvSpPr/>
      </dsp:nvSpPr>
      <dsp:spPr>
        <a:xfrm>
          <a:off x="0" y="2812597"/>
          <a:ext cx="4402455" cy="3691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/>
            <a:t>Consent</a:t>
          </a:r>
          <a:endParaRPr lang="en-US" sz="1800" kern="1200" dirty="0"/>
        </a:p>
      </dsp:txBody>
      <dsp:txXfrm>
        <a:off x="18020" y="2830617"/>
        <a:ext cx="4366415" cy="333100"/>
      </dsp:txXfrm>
    </dsp:sp>
    <dsp:sp modelId="{485E9CC7-44E5-457E-B5A6-F730A04E3A48}">
      <dsp:nvSpPr>
        <dsp:cNvPr id="0" name=""/>
        <dsp:cNvSpPr/>
      </dsp:nvSpPr>
      <dsp:spPr>
        <a:xfrm>
          <a:off x="0" y="2285111"/>
          <a:ext cx="4402455" cy="44461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/>
            <a:t>Simple quick and very safe</a:t>
          </a:r>
          <a:endParaRPr lang="en-US" sz="1800" kern="1200" dirty="0"/>
        </a:p>
      </dsp:txBody>
      <dsp:txXfrm>
        <a:off x="21705" y="2306816"/>
        <a:ext cx="4359045" cy="401209"/>
      </dsp:txXfrm>
    </dsp:sp>
    <dsp:sp modelId="{351454F1-0445-43D2-B601-3C7A836994F9}">
      <dsp:nvSpPr>
        <dsp:cNvPr id="0" name=""/>
        <dsp:cNvSpPr/>
      </dsp:nvSpPr>
      <dsp:spPr>
        <a:xfrm>
          <a:off x="0" y="4610474"/>
          <a:ext cx="4402455" cy="43459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/>
            <a:t>Improve care for patients of all GPs</a:t>
          </a:r>
          <a:endParaRPr lang="en-US" sz="1800" kern="1200" dirty="0"/>
        </a:p>
      </dsp:txBody>
      <dsp:txXfrm>
        <a:off x="21215" y="4631689"/>
        <a:ext cx="4360025" cy="392161"/>
      </dsp:txXfrm>
    </dsp:sp>
    <dsp:sp modelId="{4E318AAF-59F5-42E3-AF42-14515D6DEC92}">
      <dsp:nvSpPr>
        <dsp:cNvPr id="0" name=""/>
        <dsp:cNvSpPr/>
      </dsp:nvSpPr>
      <dsp:spPr>
        <a:xfrm>
          <a:off x="0" y="4196558"/>
          <a:ext cx="4402455" cy="35191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/>
            <a:t>Make photography more accessible to GPs</a:t>
          </a:r>
          <a:endParaRPr lang="en-US" sz="1800" kern="1200" dirty="0"/>
        </a:p>
      </dsp:txBody>
      <dsp:txXfrm>
        <a:off x="17179" y="4213737"/>
        <a:ext cx="4368097" cy="3175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BEF38-72EE-4A79-BF42-503B08566036}">
      <dsp:nvSpPr>
        <dsp:cNvPr id="0" name=""/>
        <dsp:cNvSpPr/>
      </dsp:nvSpPr>
      <dsp:spPr>
        <a:xfrm>
          <a:off x="0" y="0"/>
          <a:ext cx="4546848" cy="47795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Takes a picture – patient signs the consent screen</a:t>
          </a:r>
          <a:endParaRPr lang="en-US" sz="1600" kern="1200" dirty="0"/>
        </a:p>
      </dsp:txBody>
      <dsp:txXfrm>
        <a:off x="23332" y="23332"/>
        <a:ext cx="4500184" cy="431292"/>
      </dsp:txXfrm>
    </dsp:sp>
    <dsp:sp modelId="{B4FA0B99-6905-4735-8293-222D577C2E8C}">
      <dsp:nvSpPr>
        <dsp:cNvPr id="0" name=""/>
        <dsp:cNvSpPr/>
      </dsp:nvSpPr>
      <dsp:spPr>
        <a:xfrm>
          <a:off x="0" y="528324"/>
          <a:ext cx="4546848" cy="47382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Name and signature embedded on image</a:t>
          </a:r>
          <a:endParaRPr lang="en-US" sz="1600" kern="1200" dirty="0"/>
        </a:p>
      </dsp:txBody>
      <dsp:txXfrm>
        <a:off x="23130" y="551454"/>
        <a:ext cx="4500588" cy="427566"/>
      </dsp:txXfrm>
    </dsp:sp>
    <dsp:sp modelId="{7226396C-E9EA-4DC9-9DE5-2262A9A87844}">
      <dsp:nvSpPr>
        <dsp:cNvPr id="0" name=""/>
        <dsp:cNvSpPr/>
      </dsp:nvSpPr>
      <dsp:spPr>
        <a:xfrm>
          <a:off x="0" y="1484212"/>
          <a:ext cx="4546848" cy="77487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Image is sent via secure </a:t>
          </a:r>
          <a:r>
            <a:rPr lang="en-IE" sz="1800" kern="1200" dirty="0"/>
            <a:t>cloud</a:t>
          </a:r>
          <a:r>
            <a:rPr lang="en-IE" sz="1600" kern="1200" dirty="0"/>
            <a:t> (not saved in the cloud)</a:t>
          </a:r>
          <a:endParaRPr lang="en-US" sz="1600" kern="1200" dirty="0"/>
        </a:p>
      </dsp:txBody>
      <dsp:txXfrm>
        <a:off x="37826" y="1522038"/>
        <a:ext cx="4471196" cy="699223"/>
      </dsp:txXfrm>
    </dsp:sp>
    <dsp:sp modelId="{85EE0FB3-245F-4DBD-B603-9D142A2D7B6E}">
      <dsp:nvSpPr>
        <dsp:cNvPr id="0" name=""/>
        <dsp:cNvSpPr/>
      </dsp:nvSpPr>
      <dsp:spPr>
        <a:xfrm>
          <a:off x="0" y="2353520"/>
          <a:ext cx="4546848" cy="6666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Lands in a designated folder on your work desktop</a:t>
          </a:r>
          <a:endParaRPr lang="en-US" sz="1600" kern="1200" dirty="0"/>
        </a:p>
      </dsp:txBody>
      <dsp:txXfrm>
        <a:off x="32543" y="2386063"/>
        <a:ext cx="4481762" cy="601556"/>
      </dsp:txXfrm>
    </dsp:sp>
    <dsp:sp modelId="{BF9CF796-A8F0-45B1-B67E-2906EA335E37}">
      <dsp:nvSpPr>
        <dsp:cNvPr id="0" name=""/>
        <dsp:cNvSpPr/>
      </dsp:nvSpPr>
      <dsp:spPr>
        <a:xfrm>
          <a:off x="0" y="3114595"/>
          <a:ext cx="4546848" cy="52142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/>
            <a:t>Automatically deletes from phone</a:t>
          </a:r>
          <a:endParaRPr lang="en-US" sz="1600" kern="1200"/>
        </a:p>
      </dsp:txBody>
      <dsp:txXfrm>
        <a:off x="25454" y="3140049"/>
        <a:ext cx="4495940" cy="470516"/>
      </dsp:txXfrm>
    </dsp:sp>
    <dsp:sp modelId="{A4247787-ECDA-4F86-A1D9-474330B20383}">
      <dsp:nvSpPr>
        <dsp:cNvPr id="0" name=""/>
        <dsp:cNvSpPr/>
      </dsp:nvSpPr>
      <dsp:spPr>
        <a:xfrm>
          <a:off x="0" y="4434126"/>
          <a:ext cx="4546848" cy="470296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/>
            <a:t>Easily uploaded to patient file</a:t>
          </a:r>
          <a:endParaRPr lang="en-US" sz="1600" kern="1200" dirty="0"/>
        </a:p>
      </dsp:txBody>
      <dsp:txXfrm>
        <a:off x="22958" y="4457084"/>
        <a:ext cx="4500932" cy="424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CCEE4-E94A-4048-B1B0-724E98CBC5B2}">
      <dsp:nvSpPr>
        <dsp:cNvPr id="0" name=""/>
        <dsp:cNvSpPr/>
      </dsp:nvSpPr>
      <dsp:spPr>
        <a:xfrm>
          <a:off x="1315339" y="727"/>
          <a:ext cx="5261356" cy="74596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085" tIns="189475" rIns="102085" bIns="189475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	@</a:t>
          </a:r>
          <a:r>
            <a:rPr lang="en-US" sz="1400" kern="1200" dirty="0" err="1"/>
            <a:t>phluephotos</a:t>
          </a:r>
          <a:endParaRPr lang="en-US" sz="1400" kern="1200" dirty="0"/>
        </a:p>
      </dsp:txBody>
      <dsp:txXfrm>
        <a:off x="1315339" y="727"/>
        <a:ext cx="5261356" cy="745963"/>
      </dsp:txXfrm>
    </dsp:sp>
    <dsp:sp modelId="{0DA82561-C93C-4430-AB03-1F4CC87C29D7}">
      <dsp:nvSpPr>
        <dsp:cNvPr id="0" name=""/>
        <dsp:cNvSpPr/>
      </dsp:nvSpPr>
      <dsp:spPr>
        <a:xfrm>
          <a:off x="0" y="727"/>
          <a:ext cx="1315339" cy="7459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03" tIns="73685" rIns="69603" bIns="736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Tweet/follow</a:t>
          </a:r>
        </a:p>
      </dsp:txBody>
      <dsp:txXfrm>
        <a:off x="0" y="727"/>
        <a:ext cx="1315339" cy="745963"/>
      </dsp:txXfrm>
    </dsp:sp>
    <dsp:sp modelId="{BB98E2F2-90C5-43B8-BE95-3855C87A467D}">
      <dsp:nvSpPr>
        <dsp:cNvPr id="0" name=""/>
        <dsp:cNvSpPr/>
      </dsp:nvSpPr>
      <dsp:spPr>
        <a:xfrm>
          <a:off x="1315339" y="791449"/>
          <a:ext cx="5261356" cy="74596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085" tIns="189475" rIns="102085" bIns="189475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	tommy.lynch.Ireland@gmail.com</a:t>
          </a:r>
        </a:p>
      </dsp:txBody>
      <dsp:txXfrm>
        <a:off x="1315339" y="791449"/>
        <a:ext cx="5261356" cy="745963"/>
      </dsp:txXfrm>
    </dsp:sp>
    <dsp:sp modelId="{C10387C2-CAD8-405C-A26B-44406001167A}">
      <dsp:nvSpPr>
        <dsp:cNvPr id="0" name=""/>
        <dsp:cNvSpPr/>
      </dsp:nvSpPr>
      <dsp:spPr>
        <a:xfrm>
          <a:off x="0" y="791449"/>
          <a:ext cx="1315339" cy="7459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03" tIns="73685" rIns="69603" bIns="736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Email</a:t>
          </a:r>
        </a:p>
      </dsp:txBody>
      <dsp:txXfrm>
        <a:off x="0" y="791449"/>
        <a:ext cx="1315339" cy="745963"/>
      </dsp:txXfrm>
    </dsp:sp>
    <dsp:sp modelId="{08A926E4-A9D8-4699-AE8C-F6CA427A59EB}">
      <dsp:nvSpPr>
        <dsp:cNvPr id="0" name=""/>
        <dsp:cNvSpPr/>
      </dsp:nvSpPr>
      <dsp:spPr>
        <a:xfrm>
          <a:off x="1315339" y="1582171"/>
          <a:ext cx="5261356" cy="745963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085" tIns="189475" rIns="102085" bIns="189475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	+44 7 624 473 571</a:t>
          </a:r>
        </a:p>
      </dsp:txBody>
      <dsp:txXfrm>
        <a:off x="1315339" y="1582171"/>
        <a:ext cx="5261356" cy="745963"/>
      </dsp:txXfrm>
    </dsp:sp>
    <dsp:sp modelId="{DDB19C57-D7B2-49B7-8CA7-CD6D0ACECABF}">
      <dsp:nvSpPr>
        <dsp:cNvPr id="0" name=""/>
        <dsp:cNvSpPr/>
      </dsp:nvSpPr>
      <dsp:spPr>
        <a:xfrm>
          <a:off x="0" y="1582171"/>
          <a:ext cx="1315339" cy="7459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03" tIns="73685" rIns="69603" bIns="736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/>
            <a:t>Call</a:t>
          </a:r>
        </a:p>
      </dsp:txBody>
      <dsp:txXfrm>
        <a:off x="0" y="1582171"/>
        <a:ext cx="1315339" cy="745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527B8-521C-46DA-A6FA-13394006DF72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23874-18D6-44A1-B50C-9CDCEDD804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043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3874-18D6-44A1-B50C-9CDCEDD80477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51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C1DF2-89D5-4EE7-9647-F520C6ECF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F670EB-2242-4BF0-838D-366878BA0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54700D-D72B-4522-BB43-B90E613D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58ADC4-7F92-4548-AF4F-EE19C01B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45088E-4FB5-4405-B8C7-763382D5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56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1D65B0-D345-44BF-996B-AB56CA384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6F8FA01-D48E-4641-BAB2-5A2D1CC7C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24BCCE-176F-4FBF-AC00-12448420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71F31F-1F09-4CD1-963C-63602071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90C73F-8863-4163-82DB-7B1DB105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854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3F1EC5A-B219-467C-98A8-0FE00273AB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31AEA91-9123-4AC7-830C-3E74C1BED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218D66-206F-4555-AF4C-DAFC50C8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0CF8BF-5760-486D-AB9B-7CC63B2D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AA8024-5C01-4187-9A3C-9B6E70A5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992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D79A59-A2DC-4C9A-A46D-34AEAFA48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C70604-DD56-4CFA-A01B-CA4971E1C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127213-0890-44C5-853B-B685F3E52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9FEDA4-4D51-40C7-B176-DC879A87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439914-8BF0-4D3B-A907-9999E64B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658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279F49-07A7-4C90-97B2-92762A571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4E3D6D-3D29-4034-B02A-2625382C1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37FE95-AF88-4635-9A70-3F6B771F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2F2E4A-719F-4782-B7FF-53F240030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9EAF6F-E083-48F0-8012-7852564B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462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67FDFC-35C3-427F-9776-53D9441ED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D5189-4AA6-4F8E-8C82-1BD95D85A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2F8DB1-5959-45F7-8896-6F9AE38B9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378A38-ADF3-4592-8463-D147DBF57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803047-9421-4D23-ABB6-E354CE7BB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C03E59-6981-4CDA-9E4B-996EDB32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01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32A359-28DE-4679-8D17-234893A3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2A79FB-BBF3-4467-B7D2-D2FDA3D87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F28B45-479E-4C37-8EAC-BAC223AFB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57387D8-4424-4BA9-A329-FB1AEA221A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3A22BAE-52D7-4B16-9854-2648354CF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A2E50FA-04E0-4ED5-9A8F-25796924E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863C1D3-DEB5-45F4-97CF-26C834EE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3F8BBD4-D471-41EC-A7E3-BE770A5DF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849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A6F2FF-24BE-427B-BA24-FC4DE8BC9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4602CD-3C66-4C23-9FF2-D166FC032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33782A-2287-44A9-A930-CEDC8166D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F826918-95BC-43F9-92D5-991F58DA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923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F3AB7D0-EAC5-4456-A7AE-A5C12A78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543CFD9-1837-4B10-938C-3CDB03AA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DA6639-3B47-427E-BD49-D88799D9B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481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D58DBD-0A6E-4BA7-A84A-BD7E09454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D0E78F-4EDF-4BFA-ACFF-B99E9D720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E2FDB7-8294-4192-9E62-3E3D76B4E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448727-2AB7-4FA4-AA58-2D933BCE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AA17B6-76B8-48DF-9708-9AF54E96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03A809-84CC-4F2B-9E1D-94E730BCC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981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37CC4B-A97F-464C-9F66-41ADBDCD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633D24E-4B06-4978-B105-00F366E6C6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370674E-016A-4C5B-85FD-B546D62B4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A6E095-18F2-4446-BB92-58C33150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140BDA-EECD-4A04-A10C-DB45E745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0F3DC2-B0C9-4AC6-86C7-C994A688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996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35CB1C1-186D-42FB-A55C-7D4C614A3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2FD194-E21D-40E8-8B82-DBD0888DF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E7ECE6-7B01-4630-AD25-8746F517D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E4943-E599-4121-B405-FC84A35500DB}" type="datetimeFigureOut">
              <a:rPr lang="en-IE" smtClean="0"/>
              <a:t>09/10/2017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1940E8-572D-43FD-8434-D8984C4E9F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76C070-36F9-47EC-B66F-534118D0C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055AD-D203-4D29-AD9C-030BE59A249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317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F9EB9F2-07E2-4D64-BBD8-BB5B217F121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0C57C7C-DFE9-4A1E-B7A9-DF40E63366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A29CA-ACB1-4C89-9839-82A83CD3F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IE" sz="5400">
                <a:solidFill>
                  <a:schemeClr val="tx1">
                    <a:lumMod val="85000"/>
                    <a:lumOff val="15000"/>
                  </a:schemeClr>
                </a:solidFill>
              </a:rPr>
              <a:t>Clinical imaging in  a general practice setting</a:t>
            </a:r>
            <a:br>
              <a:rPr lang="en-IE" sz="5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IE" sz="5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D5A4E3-86C8-4DCB-BCC5-FE40DEADC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IE" sz="2000">
                <a:solidFill>
                  <a:schemeClr val="accent1"/>
                </a:solidFill>
              </a:rPr>
              <a:t>Dr Tommy Lynch</a:t>
            </a:r>
          </a:p>
          <a:p>
            <a:pPr algn="r"/>
            <a:r>
              <a:rPr lang="en-IE" sz="2000">
                <a:solidFill>
                  <a:schemeClr val="accent1"/>
                </a:solidFill>
              </a:rPr>
              <a:t>Mb Bch BAO MICGP</a:t>
            </a:r>
          </a:p>
        </p:txBody>
      </p:sp>
    </p:spTree>
    <p:extLst>
      <p:ext uri="{BB962C8B-B14F-4D97-AF65-F5344CB8AC3E}">
        <p14:creationId xmlns:p14="http://schemas.microsoft.com/office/powerpoint/2010/main" val="37091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B90CE7-2500-4FE0-9A6C-58A2BB327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5" name="Content Placeholder 4" descr="A close up of a tattoo on his head&#10;&#10;Description generated with very high confidence">
            <a:extLst>
              <a:ext uri="{FF2B5EF4-FFF2-40B4-BE49-F238E27FC236}">
                <a16:creationId xmlns:a16="http://schemas.microsoft.com/office/drawing/2014/main" xmlns="" id="{7370FF3B-B6F6-4669-A111-AD7E7CFD76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69" y="424404"/>
            <a:ext cx="2584920" cy="2477547"/>
          </a:xfrm>
        </p:spPr>
      </p:pic>
      <p:pic>
        <p:nvPicPr>
          <p:cNvPr id="7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xmlns="" id="{9A72A55C-4A59-472E-BBB4-49C6545CC7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136" y="1573618"/>
            <a:ext cx="1763238" cy="1837177"/>
          </a:xfrm>
          <a:prstGeom prst="rect">
            <a:avLst/>
          </a:prstGeom>
        </p:spPr>
      </p:pic>
      <p:pic>
        <p:nvPicPr>
          <p:cNvPr id="9" name="Picture 8" descr="A picture containing indoor, person&#10;&#10;Description generated with high confidence">
            <a:extLst>
              <a:ext uri="{FF2B5EF4-FFF2-40B4-BE49-F238E27FC236}">
                <a16:creationId xmlns:a16="http://schemas.microsoft.com/office/drawing/2014/main" xmlns="" id="{8BF4E844-55F3-49E5-8189-7767736250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26841" y="1274663"/>
            <a:ext cx="2467187" cy="18503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D95A47A-5943-4E9E-934C-DC95CBF308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79" y="473393"/>
            <a:ext cx="4328160" cy="24345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9EA3140-CF28-46F8-B2C5-E1607BE778E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1337" y="3979259"/>
            <a:ext cx="2495115" cy="1403502"/>
          </a:xfrm>
          <a:prstGeom prst="rect">
            <a:avLst/>
          </a:prstGeom>
        </p:spPr>
      </p:pic>
      <p:pic>
        <p:nvPicPr>
          <p:cNvPr id="15" name="Picture 14" descr="A close up of a person eating food&#10;&#10;Description generated with high confidence">
            <a:extLst>
              <a:ext uri="{FF2B5EF4-FFF2-40B4-BE49-F238E27FC236}">
                <a16:creationId xmlns:a16="http://schemas.microsoft.com/office/drawing/2014/main" xmlns="" id="{9E07DBDB-413A-4B18-AF35-00A0D75FC02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23" y="3919639"/>
            <a:ext cx="3352800" cy="2514600"/>
          </a:xfrm>
          <a:prstGeom prst="rect">
            <a:avLst/>
          </a:prstGeom>
        </p:spPr>
      </p:pic>
      <p:pic>
        <p:nvPicPr>
          <p:cNvPr id="17" name="Picture 16" descr="A close up of a tattoo&#10;&#10;Description generated with high confidence">
            <a:extLst>
              <a:ext uri="{FF2B5EF4-FFF2-40B4-BE49-F238E27FC236}">
                <a16:creationId xmlns:a16="http://schemas.microsoft.com/office/drawing/2014/main" xmlns="" id="{CB74A025-27D1-4AED-812F-6D9DD433CE7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72414" y="4111730"/>
            <a:ext cx="2495116" cy="1871337"/>
          </a:xfrm>
          <a:prstGeom prst="rect">
            <a:avLst/>
          </a:prstGeom>
        </p:spPr>
      </p:pic>
      <p:pic>
        <p:nvPicPr>
          <p:cNvPr id="19" name="Picture 18" descr="A close up of a person&#10;&#10;Description generated with very high confidence">
            <a:extLst>
              <a:ext uri="{FF2B5EF4-FFF2-40B4-BE49-F238E27FC236}">
                <a16:creationId xmlns:a16="http://schemas.microsoft.com/office/drawing/2014/main" xmlns="" id="{9E6FA26F-0C26-4748-A22E-BEFA0B95C85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092" y="3444240"/>
            <a:ext cx="3671147" cy="2753360"/>
          </a:xfrm>
          <a:prstGeom prst="rect">
            <a:avLst/>
          </a:prstGeom>
        </p:spPr>
      </p:pic>
      <p:pic>
        <p:nvPicPr>
          <p:cNvPr id="21" name="Picture 20" descr="A persons hand&#10;&#10;Description generated with very high confidence">
            <a:extLst>
              <a:ext uri="{FF2B5EF4-FFF2-40B4-BE49-F238E27FC236}">
                <a16:creationId xmlns:a16="http://schemas.microsoft.com/office/drawing/2014/main" xmlns="" id="{1DC0B212-FD95-4C28-A07C-D0A38E73371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838" y="239274"/>
            <a:ext cx="1870952" cy="105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12A3F-C830-4F4C-8AE4-6F9CFDD71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en-IE"/>
              <a:t>Photography and me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440144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639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069B7A-4E9F-492B-8D74-26757803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</a:rPr>
              <a:t>Issues became clear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60911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808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050B86-8851-40E3-96A0-8B3C5FAB5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Trying to innovate</a:t>
            </a:r>
          </a:p>
        </p:txBody>
      </p:sp>
      <p:graphicFrame>
        <p:nvGraphicFramePr>
          <p:cNvPr id="6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302451"/>
              </p:ext>
            </p:extLst>
          </p:nvPr>
        </p:nvGraphicFramePr>
        <p:xfrm>
          <a:off x="4736465" y="712269"/>
          <a:ext cx="4402455" cy="5157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0F832B1A-09EA-44A4-BC3A-31ADDCACA3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377" y="776668"/>
            <a:ext cx="2800223" cy="498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7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DC3A75-C0C6-49AF-967A-8ACB3E21E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</a:rPr>
              <a:t>What does </a:t>
            </a:r>
            <a:r>
              <a:rPr lang="en-IE" b="1" dirty="0">
                <a:solidFill>
                  <a:srgbClr val="FFFFFF"/>
                </a:solidFill>
              </a:rPr>
              <a:t>Snap GP </a:t>
            </a:r>
            <a:r>
              <a:rPr lang="en-IE" dirty="0">
                <a:solidFill>
                  <a:srgbClr val="FFFFFF"/>
                </a:solidFill>
              </a:rPr>
              <a:t>do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787514"/>
              </p:ext>
            </p:extLst>
          </p:nvPr>
        </p:nvGraphicFramePr>
        <p:xfrm>
          <a:off x="5257553" y="1310640"/>
          <a:ext cx="4546848" cy="4904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631B50C7-ED93-4BFB-AB8E-F26C9686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401" y="2590800"/>
            <a:ext cx="2728845" cy="20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873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AE0008-1EE9-4E66-998A-F6FD45AA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rgbClr val="FFFFFF"/>
                </a:solidFill>
              </a:rPr>
              <a:t>What next?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367045"/>
              </p:ext>
            </p:extLst>
          </p:nvPr>
        </p:nvGraphicFramePr>
        <p:xfrm>
          <a:off x="5280024" y="3886200"/>
          <a:ext cx="6576695" cy="232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FA1F88F-D8C8-49F8-9785-89A9D3AEFE3A}"/>
              </a:ext>
            </a:extLst>
          </p:cNvPr>
          <p:cNvSpPr txBox="1"/>
          <p:nvPr/>
        </p:nvSpPr>
        <p:spPr>
          <a:xfrm>
            <a:off x="5280024" y="1189789"/>
            <a:ext cx="63531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/>
              <a:t>Continue testing Snap GP app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/>
              <a:t>Videos for GPs “how to upload the image from folder to patient consultation note” for both </a:t>
            </a:r>
            <a:r>
              <a:rPr lang="en-IE" sz="2000" dirty="0" err="1"/>
              <a:t>socrates</a:t>
            </a:r>
            <a:r>
              <a:rPr lang="en-IE" sz="2000" dirty="0"/>
              <a:t> and </a:t>
            </a:r>
            <a:r>
              <a:rPr lang="en-IE" sz="2000" dirty="0" err="1"/>
              <a:t>healthone</a:t>
            </a:r>
            <a:endParaRPr lang="en-I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/>
              <a:t>Look for feedback from GPs to improve</a:t>
            </a:r>
          </a:p>
        </p:txBody>
      </p:sp>
    </p:spTree>
    <p:extLst>
      <p:ext uri="{BB962C8B-B14F-4D97-AF65-F5344CB8AC3E}">
        <p14:creationId xmlns:p14="http://schemas.microsoft.com/office/powerpoint/2010/main" val="5975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F7ABE3-13EA-48D0-9DF9-BA9B2277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35" y="1147570"/>
            <a:ext cx="5956353" cy="30389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8977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90</TotalTime>
  <Words>180</Words>
  <Application>Microsoft Office PowerPoint</Application>
  <PresentationFormat>Custom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Clinical imaging in  a general practice setting </vt:lpstr>
      <vt:lpstr>PowerPoint Presentation</vt:lpstr>
      <vt:lpstr>Photography and me</vt:lpstr>
      <vt:lpstr>Issues became clear</vt:lpstr>
      <vt:lpstr>Trying to innovate</vt:lpstr>
      <vt:lpstr>What does Snap GP do</vt:lpstr>
      <vt:lpstr>What next?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imaging in  a general practice setting</dc:title>
  <dc:creator>thomas lynch</dc:creator>
  <cp:lastModifiedBy>Theresa</cp:lastModifiedBy>
  <cp:revision>17</cp:revision>
  <dcterms:created xsi:type="dcterms:W3CDTF">2017-10-06T22:34:45Z</dcterms:created>
  <dcterms:modified xsi:type="dcterms:W3CDTF">2017-10-09T18:54:41Z</dcterms:modified>
</cp:coreProperties>
</file>