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97" r:id="rId3"/>
    <p:sldId id="299" r:id="rId4"/>
    <p:sldId id="283" r:id="rId5"/>
    <p:sldId id="28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5" r:id="rId14"/>
    <p:sldId id="291" r:id="rId15"/>
    <p:sldId id="296" r:id="rId16"/>
    <p:sldId id="292" r:id="rId17"/>
    <p:sldId id="301" r:id="rId18"/>
    <p:sldId id="29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97"/>
            <p14:sldId id="299"/>
            <p14:sldId id="283"/>
            <p14:sldId id="280"/>
            <p14:sldId id="284"/>
            <p14:sldId id="285"/>
            <p14:sldId id="286"/>
            <p14:sldId id="287"/>
            <p14:sldId id="288"/>
            <p14:sldId id="289"/>
            <p14:sldId id="290"/>
            <p14:sldId id="295"/>
            <p14:sldId id="291"/>
            <p14:sldId id="296"/>
            <p14:sldId id="292"/>
            <p14:sldId id="301"/>
            <p14:sldId id="298"/>
          </p14:sldIdLst>
        </p14:section>
        <p14:section name="Overview and Objectives" id="{ABA716BF-3A5C-4ADB-94C9-CFEF84EBA240}">
          <p14:sldIdLst/>
        </p14:section>
        <p14:section name="Topic 1" id="{6D9936A3-3945-4757-BC8B-B5C252D8E036}">
          <p14:sldIdLst/>
        </p14:section>
        <p14:section name="Sample Slides for Visuals" id="{BAB3A466-96C9-4230-9978-795378D75699}">
          <p14:sldIdLst>
            <p14:sldId id="275"/>
          </p14:sldIdLst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74" autoAdjust="0"/>
    <p:restoredTop sz="83977" autoAdjust="0"/>
  </p:normalViewPr>
  <p:slideViewPr>
    <p:cSldViewPr>
      <p:cViewPr varScale="1">
        <p:scale>
          <a:sx n="66" d="100"/>
          <a:sy n="66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2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C67A6-1E6C-4DDC-A7AE-8B55CB2512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A19AF9-B7DD-4544-98A8-A6B907653546}">
      <dgm:prSet phldrT="[Text]"/>
      <dgm:spPr/>
      <dgm:t>
        <a:bodyPr/>
        <a:lstStyle/>
        <a:p>
          <a:r>
            <a:rPr lang="en-IE" dirty="0" smtClean="0"/>
            <a:t>Travel Medicine, Sports Medicine, Occupational  Medicine,</a:t>
          </a:r>
          <a:endParaRPr lang="en-IE" dirty="0"/>
        </a:p>
      </dgm:t>
    </dgm:pt>
    <dgm:pt modelId="{9566AF09-36DD-4488-A3FC-9D6B3363E388}" type="parTrans" cxnId="{7E17D2CC-3537-4E9D-A521-5DFBF6DB7B59}">
      <dgm:prSet/>
      <dgm:spPr/>
      <dgm:t>
        <a:bodyPr/>
        <a:lstStyle/>
        <a:p>
          <a:endParaRPr lang="en-IE"/>
        </a:p>
      </dgm:t>
    </dgm:pt>
    <dgm:pt modelId="{97945BEA-40E8-4D3F-A8C4-CBF3AB9A0C16}" type="sibTrans" cxnId="{7E17D2CC-3537-4E9D-A521-5DFBF6DB7B59}">
      <dgm:prSet/>
      <dgm:spPr/>
      <dgm:t>
        <a:bodyPr/>
        <a:lstStyle/>
        <a:p>
          <a:endParaRPr lang="en-IE"/>
        </a:p>
      </dgm:t>
    </dgm:pt>
    <dgm:pt modelId="{974C922A-1506-4E2F-8964-03CBCEEA361E}">
      <dgm:prSet phldrT="[Text]"/>
      <dgm:spPr/>
      <dgm:t>
        <a:bodyPr/>
        <a:lstStyle/>
        <a:p>
          <a:r>
            <a:rPr lang="en-IE" dirty="0" smtClean="0"/>
            <a:t>Enhanced Cardiac, Respiratory, Diabetic Clinic and Skin clinic with specialist nurses.</a:t>
          </a:r>
          <a:endParaRPr lang="en-IE" dirty="0"/>
        </a:p>
      </dgm:t>
    </dgm:pt>
    <dgm:pt modelId="{4F3B9F6D-1641-4121-BEDD-2571D530BE5F}" type="parTrans" cxnId="{ACEB022D-4355-4858-873A-4F5E8121EF0A}">
      <dgm:prSet/>
      <dgm:spPr/>
      <dgm:t>
        <a:bodyPr/>
        <a:lstStyle/>
        <a:p>
          <a:endParaRPr lang="en-IE"/>
        </a:p>
      </dgm:t>
    </dgm:pt>
    <dgm:pt modelId="{B8656372-6A62-4D42-B0D6-CF3060F4E381}" type="sibTrans" cxnId="{ACEB022D-4355-4858-873A-4F5E8121EF0A}">
      <dgm:prSet/>
      <dgm:spPr/>
      <dgm:t>
        <a:bodyPr/>
        <a:lstStyle/>
        <a:p>
          <a:endParaRPr lang="en-IE"/>
        </a:p>
      </dgm:t>
    </dgm:pt>
    <dgm:pt modelId="{44E021DA-89C2-4388-A00A-A63CCF9C4628}">
      <dgm:prSet phldrT="[Text]"/>
      <dgm:spPr/>
      <dgm:t>
        <a:bodyPr/>
        <a:lstStyle/>
        <a:p>
          <a:r>
            <a:rPr lang="en-IE" dirty="0" smtClean="0"/>
            <a:t>Research and Education- UCC/UL/HSE/DOH.</a:t>
          </a:r>
          <a:endParaRPr lang="en-IE" dirty="0"/>
        </a:p>
      </dgm:t>
    </dgm:pt>
    <dgm:pt modelId="{285AE786-094F-4700-B852-2ABD981DD045}" type="parTrans" cxnId="{46F4547C-0C09-444A-B2C6-FED42E939848}">
      <dgm:prSet/>
      <dgm:spPr/>
      <dgm:t>
        <a:bodyPr/>
        <a:lstStyle/>
        <a:p>
          <a:endParaRPr lang="en-IE"/>
        </a:p>
      </dgm:t>
    </dgm:pt>
    <dgm:pt modelId="{1782321E-5522-4D30-B7CA-7ECE99E75436}" type="sibTrans" cxnId="{46F4547C-0C09-444A-B2C6-FED42E939848}">
      <dgm:prSet/>
      <dgm:spPr/>
      <dgm:t>
        <a:bodyPr/>
        <a:lstStyle/>
        <a:p>
          <a:endParaRPr lang="en-IE"/>
        </a:p>
      </dgm:t>
    </dgm:pt>
    <dgm:pt modelId="{34D9176E-EEBA-4795-B9BE-F1FF768724F0}" type="pres">
      <dgm:prSet presAssocID="{CACC67A6-1E6C-4DDC-A7AE-8B55CB251276}" presName="linearFlow" presStyleCnt="0">
        <dgm:presLayoutVars>
          <dgm:dir/>
          <dgm:resizeHandles val="exact"/>
        </dgm:presLayoutVars>
      </dgm:prSet>
      <dgm:spPr/>
    </dgm:pt>
    <dgm:pt modelId="{62DA144A-01D7-43AA-8B60-26912431A549}" type="pres">
      <dgm:prSet presAssocID="{09A19AF9-B7DD-4544-98A8-A6B907653546}" presName="composite" presStyleCnt="0"/>
      <dgm:spPr/>
    </dgm:pt>
    <dgm:pt modelId="{2B547397-BB6F-485C-95D9-A3F000ABF4B9}" type="pres">
      <dgm:prSet presAssocID="{09A19AF9-B7DD-4544-98A8-A6B907653546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2315EF2-B37F-4DE3-BD78-FB9733B97B4E}" type="pres">
      <dgm:prSet presAssocID="{09A19AF9-B7DD-4544-98A8-A6B90765354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6AF3A94-5CA4-45A0-A698-5D481A334E9D}" type="pres">
      <dgm:prSet presAssocID="{97945BEA-40E8-4D3F-A8C4-CBF3AB9A0C16}" presName="spacing" presStyleCnt="0"/>
      <dgm:spPr/>
    </dgm:pt>
    <dgm:pt modelId="{4B98ECE3-B552-4EE3-8540-29E352CC3A5F}" type="pres">
      <dgm:prSet presAssocID="{974C922A-1506-4E2F-8964-03CBCEEA361E}" presName="composite" presStyleCnt="0"/>
      <dgm:spPr/>
    </dgm:pt>
    <dgm:pt modelId="{CDE84B4C-928F-413F-90F7-5D0A0DF6940F}" type="pres">
      <dgm:prSet presAssocID="{974C922A-1506-4E2F-8964-03CBCEEA361E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021A8BF-D354-4C60-81B4-8923DEDB4F40}" type="pres">
      <dgm:prSet presAssocID="{974C922A-1506-4E2F-8964-03CBCEEA361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6A11DEE-BCB1-4F05-8433-B0EAA85556AD}" type="pres">
      <dgm:prSet presAssocID="{B8656372-6A62-4D42-B0D6-CF3060F4E381}" presName="spacing" presStyleCnt="0"/>
      <dgm:spPr/>
    </dgm:pt>
    <dgm:pt modelId="{1F5F31A3-998B-4DB1-BA5E-AC11736EE8A2}" type="pres">
      <dgm:prSet presAssocID="{44E021DA-89C2-4388-A00A-A63CCF9C4628}" presName="composite" presStyleCnt="0"/>
      <dgm:spPr/>
    </dgm:pt>
    <dgm:pt modelId="{CB75576B-E1B0-4881-8EE1-27CE1DE08EDC}" type="pres">
      <dgm:prSet presAssocID="{44E021DA-89C2-4388-A00A-A63CCF9C4628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3A83FE-4CE7-40C7-945F-BD1E07295F7F}" type="pres">
      <dgm:prSet presAssocID="{44E021DA-89C2-4388-A00A-A63CCF9C462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9C6B400-BBD5-4081-BFFB-524770257D7D}" type="presOf" srcId="{CACC67A6-1E6C-4DDC-A7AE-8B55CB251276}" destId="{34D9176E-EEBA-4795-B9BE-F1FF768724F0}" srcOrd="0" destOrd="0" presId="urn:microsoft.com/office/officeart/2005/8/layout/vList3"/>
    <dgm:cxn modelId="{DFA5571F-D737-4670-99C9-083A8CFF692D}" type="presOf" srcId="{974C922A-1506-4E2F-8964-03CBCEEA361E}" destId="{5021A8BF-D354-4C60-81B4-8923DEDB4F40}" srcOrd="0" destOrd="0" presId="urn:microsoft.com/office/officeart/2005/8/layout/vList3"/>
    <dgm:cxn modelId="{E56BB9C8-6A7C-459E-A62F-859BFB5BC407}" type="presOf" srcId="{09A19AF9-B7DD-4544-98A8-A6B907653546}" destId="{82315EF2-B37F-4DE3-BD78-FB9733B97B4E}" srcOrd="0" destOrd="0" presId="urn:microsoft.com/office/officeart/2005/8/layout/vList3"/>
    <dgm:cxn modelId="{ACEB022D-4355-4858-873A-4F5E8121EF0A}" srcId="{CACC67A6-1E6C-4DDC-A7AE-8B55CB251276}" destId="{974C922A-1506-4E2F-8964-03CBCEEA361E}" srcOrd="1" destOrd="0" parTransId="{4F3B9F6D-1641-4121-BEDD-2571D530BE5F}" sibTransId="{B8656372-6A62-4D42-B0D6-CF3060F4E381}"/>
    <dgm:cxn modelId="{46F4547C-0C09-444A-B2C6-FED42E939848}" srcId="{CACC67A6-1E6C-4DDC-A7AE-8B55CB251276}" destId="{44E021DA-89C2-4388-A00A-A63CCF9C4628}" srcOrd="2" destOrd="0" parTransId="{285AE786-094F-4700-B852-2ABD981DD045}" sibTransId="{1782321E-5522-4D30-B7CA-7ECE99E75436}"/>
    <dgm:cxn modelId="{A068DBB3-F2FC-4E68-A1B1-29ADF8A11DE4}" type="presOf" srcId="{44E021DA-89C2-4388-A00A-A63CCF9C4628}" destId="{493A83FE-4CE7-40C7-945F-BD1E07295F7F}" srcOrd="0" destOrd="0" presId="urn:microsoft.com/office/officeart/2005/8/layout/vList3"/>
    <dgm:cxn modelId="{7E17D2CC-3537-4E9D-A521-5DFBF6DB7B59}" srcId="{CACC67A6-1E6C-4DDC-A7AE-8B55CB251276}" destId="{09A19AF9-B7DD-4544-98A8-A6B907653546}" srcOrd="0" destOrd="0" parTransId="{9566AF09-36DD-4488-A3FC-9D6B3363E388}" sibTransId="{97945BEA-40E8-4D3F-A8C4-CBF3AB9A0C16}"/>
    <dgm:cxn modelId="{1C150398-A82B-45D1-BFE3-545DB7DEF207}" type="presParOf" srcId="{34D9176E-EEBA-4795-B9BE-F1FF768724F0}" destId="{62DA144A-01D7-43AA-8B60-26912431A549}" srcOrd="0" destOrd="0" presId="urn:microsoft.com/office/officeart/2005/8/layout/vList3"/>
    <dgm:cxn modelId="{FE28CAAD-4C07-48CD-B02B-24070491FC37}" type="presParOf" srcId="{62DA144A-01D7-43AA-8B60-26912431A549}" destId="{2B547397-BB6F-485C-95D9-A3F000ABF4B9}" srcOrd="0" destOrd="0" presId="urn:microsoft.com/office/officeart/2005/8/layout/vList3"/>
    <dgm:cxn modelId="{1C4C31FD-2E73-4BDB-9FE9-576699687993}" type="presParOf" srcId="{62DA144A-01D7-43AA-8B60-26912431A549}" destId="{82315EF2-B37F-4DE3-BD78-FB9733B97B4E}" srcOrd="1" destOrd="0" presId="urn:microsoft.com/office/officeart/2005/8/layout/vList3"/>
    <dgm:cxn modelId="{66E5C62D-656E-4A08-9B2F-3C4BCBD8B243}" type="presParOf" srcId="{34D9176E-EEBA-4795-B9BE-F1FF768724F0}" destId="{86AF3A94-5CA4-45A0-A698-5D481A334E9D}" srcOrd="1" destOrd="0" presId="urn:microsoft.com/office/officeart/2005/8/layout/vList3"/>
    <dgm:cxn modelId="{9F297751-2807-4798-AC5D-3937836E5334}" type="presParOf" srcId="{34D9176E-EEBA-4795-B9BE-F1FF768724F0}" destId="{4B98ECE3-B552-4EE3-8540-29E352CC3A5F}" srcOrd="2" destOrd="0" presId="urn:microsoft.com/office/officeart/2005/8/layout/vList3"/>
    <dgm:cxn modelId="{D7FA913C-1FDF-47BA-AF50-3C8053C60B47}" type="presParOf" srcId="{4B98ECE3-B552-4EE3-8540-29E352CC3A5F}" destId="{CDE84B4C-928F-413F-90F7-5D0A0DF6940F}" srcOrd="0" destOrd="0" presId="urn:microsoft.com/office/officeart/2005/8/layout/vList3"/>
    <dgm:cxn modelId="{3EDC4DD2-5E7F-4932-B307-964775DF7DD2}" type="presParOf" srcId="{4B98ECE3-B552-4EE3-8540-29E352CC3A5F}" destId="{5021A8BF-D354-4C60-81B4-8923DEDB4F40}" srcOrd="1" destOrd="0" presId="urn:microsoft.com/office/officeart/2005/8/layout/vList3"/>
    <dgm:cxn modelId="{5C428983-16A3-434D-B8F8-A2F3E1F36C8A}" type="presParOf" srcId="{34D9176E-EEBA-4795-B9BE-F1FF768724F0}" destId="{36A11DEE-BCB1-4F05-8433-B0EAA85556AD}" srcOrd="3" destOrd="0" presId="urn:microsoft.com/office/officeart/2005/8/layout/vList3"/>
    <dgm:cxn modelId="{70EDE464-18C5-4470-8708-25E3E67337FF}" type="presParOf" srcId="{34D9176E-EEBA-4795-B9BE-F1FF768724F0}" destId="{1F5F31A3-998B-4DB1-BA5E-AC11736EE8A2}" srcOrd="4" destOrd="0" presId="urn:microsoft.com/office/officeart/2005/8/layout/vList3"/>
    <dgm:cxn modelId="{D9051139-1FC6-4520-A94D-8B84A10DBE65}" type="presParOf" srcId="{1F5F31A3-998B-4DB1-BA5E-AC11736EE8A2}" destId="{CB75576B-E1B0-4881-8EE1-27CE1DE08EDC}" srcOrd="0" destOrd="0" presId="urn:microsoft.com/office/officeart/2005/8/layout/vList3"/>
    <dgm:cxn modelId="{A7F0E2F9-CACE-426A-9152-09C8D6798B25}" type="presParOf" srcId="{1F5F31A3-998B-4DB1-BA5E-AC11736EE8A2}" destId="{493A83FE-4CE7-40C7-945F-BD1E07295F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C67A6-1E6C-4DDC-A7AE-8B55CB2512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A19AF9-B7DD-4544-98A8-A6B907653546}">
      <dgm:prSet phldrT="[Text]"/>
      <dgm:spPr/>
      <dgm:t>
        <a:bodyPr/>
        <a:lstStyle/>
        <a:p>
          <a:r>
            <a:rPr lang="en-IE" dirty="0" smtClean="0"/>
            <a:t>Neurology – Migraine clinic and general neurology</a:t>
          </a:r>
          <a:endParaRPr lang="en-IE" dirty="0"/>
        </a:p>
      </dgm:t>
    </dgm:pt>
    <dgm:pt modelId="{9566AF09-36DD-4488-A3FC-9D6B3363E388}" type="parTrans" cxnId="{7E17D2CC-3537-4E9D-A521-5DFBF6DB7B59}">
      <dgm:prSet/>
      <dgm:spPr/>
      <dgm:t>
        <a:bodyPr/>
        <a:lstStyle/>
        <a:p>
          <a:endParaRPr lang="en-IE"/>
        </a:p>
      </dgm:t>
    </dgm:pt>
    <dgm:pt modelId="{97945BEA-40E8-4D3F-A8C4-CBF3AB9A0C16}" type="sibTrans" cxnId="{7E17D2CC-3537-4E9D-A521-5DFBF6DB7B59}">
      <dgm:prSet/>
      <dgm:spPr/>
      <dgm:t>
        <a:bodyPr/>
        <a:lstStyle/>
        <a:p>
          <a:endParaRPr lang="en-IE"/>
        </a:p>
      </dgm:t>
    </dgm:pt>
    <dgm:pt modelId="{44E021DA-89C2-4388-A00A-A63CCF9C4628}">
      <dgm:prSet phldrT="[Text]"/>
      <dgm:spPr/>
      <dgm:t>
        <a:bodyPr/>
        <a:lstStyle/>
        <a:p>
          <a:r>
            <a:rPr lang="en-IE" dirty="0" smtClean="0"/>
            <a:t>Sports Medicine and </a:t>
          </a:r>
          <a:r>
            <a:rPr lang="en-IE" dirty="0" err="1" smtClean="0"/>
            <a:t>Orthopedics</a:t>
          </a:r>
          <a:r>
            <a:rPr lang="en-IE" dirty="0" smtClean="0"/>
            <a:t>, Cardiology, Respiratory.</a:t>
          </a:r>
          <a:endParaRPr lang="en-IE" dirty="0"/>
        </a:p>
      </dgm:t>
    </dgm:pt>
    <dgm:pt modelId="{285AE786-094F-4700-B852-2ABD981DD045}" type="parTrans" cxnId="{46F4547C-0C09-444A-B2C6-FED42E939848}">
      <dgm:prSet/>
      <dgm:spPr/>
      <dgm:t>
        <a:bodyPr/>
        <a:lstStyle/>
        <a:p>
          <a:endParaRPr lang="en-IE"/>
        </a:p>
      </dgm:t>
    </dgm:pt>
    <dgm:pt modelId="{1782321E-5522-4D30-B7CA-7ECE99E75436}" type="sibTrans" cxnId="{46F4547C-0C09-444A-B2C6-FED42E939848}">
      <dgm:prSet/>
      <dgm:spPr/>
      <dgm:t>
        <a:bodyPr/>
        <a:lstStyle/>
        <a:p>
          <a:endParaRPr lang="en-IE"/>
        </a:p>
      </dgm:t>
    </dgm:pt>
    <dgm:pt modelId="{0BE318F0-BCAD-47D8-8E6E-018BF7B35F58}">
      <dgm:prSet phldrT="[Text]"/>
      <dgm:spPr/>
      <dgm:t>
        <a:bodyPr/>
        <a:lstStyle/>
        <a:p>
          <a:r>
            <a:rPr lang="en-IE" dirty="0" smtClean="0"/>
            <a:t>Community Ophthalmology– assist Diabetic Eye Screening, </a:t>
          </a:r>
          <a:endParaRPr lang="en-IE" dirty="0"/>
        </a:p>
      </dgm:t>
    </dgm:pt>
    <dgm:pt modelId="{5ECE15F0-B1EB-4192-96A5-F369778E462F}" type="parTrans" cxnId="{00BB4B4F-6CED-4E4B-A011-E62B30116BD8}">
      <dgm:prSet/>
      <dgm:spPr/>
      <dgm:t>
        <a:bodyPr/>
        <a:lstStyle/>
        <a:p>
          <a:endParaRPr lang="en-IE"/>
        </a:p>
      </dgm:t>
    </dgm:pt>
    <dgm:pt modelId="{17FB6CDC-57C4-4A74-9E03-CCC77F82651F}" type="sibTrans" cxnId="{00BB4B4F-6CED-4E4B-A011-E62B30116BD8}">
      <dgm:prSet/>
      <dgm:spPr/>
      <dgm:t>
        <a:bodyPr/>
        <a:lstStyle/>
        <a:p>
          <a:endParaRPr lang="en-IE"/>
        </a:p>
      </dgm:t>
    </dgm:pt>
    <dgm:pt modelId="{34D9176E-EEBA-4795-B9BE-F1FF768724F0}" type="pres">
      <dgm:prSet presAssocID="{CACC67A6-1E6C-4DDC-A7AE-8B55CB251276}" presName="linearFlow" presStyleCnt="0">
        <dgm:presLayoutVars>
          <dgm:dir/>
          <dgm:resizeHandles val="exact"/>
        </dgm:presLayoutVars>
      </dgm:prSet>
      <dgm:spPr/>
    </dgm:pt>
    <dgm:pt modelId="{4CBC214F-C7C4-469A-8039-DB94ED911EC5}" type="pres">
      <dgm:prSet presAssocID="{0BE318F0-BCAD-47D8-8E6E-018BF7B35F58}" presName="composite" presStyleCnt="0"/>
      <dgm:spPr/>
    </dgm:pt>
    <dgm:pt modelId="{3BC4A1AF-4D0B-4662-AC9E-2ADC1A06F151}" type="pres">
      <dgm:prSet presAssocID="{0BE318F0-BCAD-47D8-8E6E-018BF7B35F58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A2A08653-853A-43E3-A609-AEE8E94CAC2E}" type="pres">
      <dgm:prSet presAssocID="{0BE318F0-BCAD-47D8-8E6E-018BF7B35F5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BB6108F-CB28-4509-A760-81DF592FA653}" type="pres">
      <dgm:prSet presAssocID="{17FB6CDC-57C4-4A74-9E03-CCC77F82651F}" presName="spacing" presStyleCnt="0"/>
      <dgm:spPr/>
    </dgm:pt>
    <dgm:pt modelId="{62DA144A-01D7-43AA-8B60-26912431A549}" type="pres">
      <dgm:prSet presAssocID="{09A19AF9-B7DD-4544-98A8-A6B907653546}" presName="composite" presStyleCnt="0"/>
      <dgm:spPr/>
    </dgm:pt>
    <dgm:pt modelId="{2B547397-BB6F-485C-95D9-A3F000ABF4B9}" type="pres">
      <dgm:prSet presAssocID="{09A19AF9-B7DD-4544-98A8-A6B907653546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2315EF2-B37F-4DE3-BD78-FB9733B97B4E}" type="pres">
      <dgm:prSet presAssocID="{09A19AF9-B7DD-4544-98A8-A6B90765354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6AF3A94-5CA4-45A0-A698-5D481A334E9D}" type="pres">
      <dgm:prSet presAssocID="{97945BEA-40E8-4D3F-A8C4-CBF3AB9A0C16}" presName="spacing" presStyleCnt="0"/>
      <dgm:spPr/>
    </dgm:pt>
    <dgm:pt modelId="{1F5F31A3-998B-4DB1-BA5E-AC11736EE8A2}" type="pres">
      <dgm:prSet presAssocID="{44E021DA-89C2-4388-A00A-A63CCF9C4628}" presName="composite" presStyleCnt="0"/>
      <dgm:spPr/>
    </dgm:pt>
    <dgm:pt modelId="{CB75576B-E1B0-4881-8EE1-27CE1DE08EDC}" type="pres">
      <dgm:prSet presAssocID="{44E021DA-89C2-4388-A00A-A63CCF9C4628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3A83FE-4CE7-40C7-945F-BD1E07295F7F}" type="pres">
      <dgm:prSet presAssocID="{44E021DA-89C2-4388-A00A-A63CCF9C462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319361D-D3D9-4969-B8FD-6EE589694205}" type="presOf" srcId="{CACC67A6-1E6C-4DDC-A7AE-8B55CB251276}" destId="{34D9176E-EEBA-4795-B9BE-F1FF768724F0}" srcOrd="0" destOrd="0" presId="urn:microsoft.com/office/officeart/2005/8/layout/vList3"/>
    <dgm:cxn modelId="{7C5D1AD8-B26E-4215-966E-26D0E9E24571}" type="presOf" srcId="{0BE318F0-BCAD-47D8-8E6E-018BF7B35F58}" destId="{A2A08653-853A-43E3-A609-AEE8E94CAC2E}" srcOrd="0" destOrd="0" presId="urn:microsoft.com/office/officeart/2005/8/layout/vList3"/>
    <dgm:cxn modelId="{45EFBD25-8838-4D96-BD77-E8C0A5105D30}" type="presOf" srcId="{44E021DA-89C2-4388-A00A-A63CCF9C4628}" destId="{493A83FE-4CE7-40C7-945F-BD1E07295F7F}" srcOrd="0" destOrd="0" presId="urn:microsoft.com/office/officeart/2005/8/layout/vList3"/>
    <dgm:cxn modelId="{46F4547C-0C09-444A-B2C6-FED42E939848}" srcId="{CACC67A6-1E6C-4DDC-A7AE-8B55CB251276}" destId="{44E021DA-89C2-4388-A00A-A63CCF9C4628}" srcOrd="2" destOrd="0" parTransId="{285AE786-094F-4700-B852-2ABD981DD045}" sibTransId="{1782321E-5522-4D30-B7CA-7ECE99E75436}"/>
    <dgm:cxn modelId="{7E17D2CC-3537-4E9D-A521-5DFBF6DB7B59}" srcId="{CACC67A6-1E6C-4DDC-A7AE-8B55CB251276}" destId="{09A19AF9-B7DD-4544-98A8-A6B907653546}" srcOrd="1" destOrd="0" parTransId="{9566AF09-36DD-4488-A3FC-9D6B3363E388}" sibTransId="{97945BEA-40E8-4D3F-A8C4-CBF3AB9A0C16}"/>
    <dgm:cxn modelId="{00BB4B4F-6CED-4E4B-A011-E62B30116BD8}" srcId="{CACC67A6-1E6C-4DDC-A7AE-8B55CB251276}" destId="{0BE318F0-BCAD-47D8-8E6E-018BF7B35F58}" srcOrd="0" destOrd="0" parTransId="{5ECE15F0-B1EB-4192-96A5-F369778E462F}" sibTransId="{17FB6CDC-57C4-4A74-9E03-CCC77F82651F}"/>
    <dgm:cxn modelId="{324555C8-93CD-4084-A934-08A0B67F6F90}" type="presOf" srcId="{09A19AF9-B7DD-4544-98A8-A6B907653546}" destId="{82315EF2-B37F-4DE3-BD78-FB9733B97B4E}" srcOrd="0" destOrd="0" presId="urn:microsoft.com/office/officeart/2005/8/layout/vList3"/>
    <dgm:cxn modelId="{E0036471-536B-4E7B-BA64-E7A61510511F}" type="presParOf" srcId="{34D9176E-EEBA-4795-B9BE-F1FF768724F0}" destId="{4CBC214F-C7C4-469A-8039-DB94ED911EC5}" srcOrd="0" destOrd="0" presId="urn:microsoft.com/office/officeart/2005/8/layout/vList3"/>
    <dgm:cxn modelId="{8E17C9B7-3587-4A45-9C5A-05B93BBB1E0A}" type="presParOf" srcId="{4CBC214F-C7C4-469A-8039-DB94ED911EC5}" destId="{3BC4A1AF-4D0B-4662-AC9E-2ADC1A06F151}" srcOrd="0" destOrd="0" presId="urn:microsoft.com/office/officeart/2005/8/layout/vList3"/>
    <dgm:cxn modelId="{933B52F8-CE62-4C5B-91DB-8C66465A4737}" type="presParOf" srcId="{4CBC214F-C7C4-469A-8039-DB94ED911EC5}" destId="{A2A08653-853A-43E3-A609-AEE8E94CAC2E}" srcOrd="1" destOrd="0" presId="urn:microsoft.com/office/officeart/2005/8/layout/vList3"/>
    <dgm:cxn modelId="{16891DAE-E408-4ACA-99BF-A9222E4B8822}" type="presParOf" srcId="{34D9176E-EEBA-4795-B9BE-F1FF768724F0}" destId="{2BB6108F-CB28-4509-A760-81DF592FA653}" srcOrd="1" destOrd="0" presId="urn:microsoft.com/office/officeart/2005/8/layout/vList3"/>
    <dgm:cxn modelId="{1E221C89-A0D4-4451-AC64-60974E9D0AE1}" type="presParOf" srcId="{34D9176E-EEBA-4795-B9BE-F1FF768724F0}" destId="{62DA144A-01D7-43AA-8B60-26912431A549}" srcOrd="2" destOrd="0" presId="urn:microsoft.com/office/officeart/2005/8/layout/vList3"/>
    <dgm:cxn modelId="{3BD8E7A6-4543-4850-92C2-55339B796CFB}" type="presParOf" srcId="{62DA144A-01D7-43AA-8B60-26912431A549}" destId="{2B547397-BB6F-485C-95D9-A3F000ABF4B9}" srcOrd="0" destOrd="0" presId="urn:microsoft.com/office/officeart/2005/8/layout/vList3"/>
    <dgm:cxn modelId="{E2D6D7EA-1019-48F2-ABF6-D52A1F3332A9}" type="presParOf" srcId="{62DA144A-01D7-43AA-8B60-26912431A549}" destId="{82315EF2-B37F-4DE3-BD78-FB9733B97B4E}" srcOrd="1" destOrd="0" presId="urn:microsoft.com/office/officeart/2005/8/layout/vList3"/>
    <dgm:cxn modelId="{893BE190-A290-447F-9866-E025794779BE}" type="presParOf" srcId="{34D9176E-EEBA-4795-B9BE-F1FF768724F0}" destId="{86AF3A94-5CA4-45A0-A698-5D481A334E9D}" srcOrd="3" destOrd="0" presId="urn:microsoft.com/office/officeart/2005/8/layout/vList3"/>
    <dgm:cxn modelId="{513E8B56-7B04-418B-A5F2-353BF00B121E}" type="presParOf" srcId="{34D9176E-EEBA-4795-B9BE-F1FF768724F0}" destId="{1F5F31A3-998B-4DB1-BA5E-AC11736EE8A2}" srcOrd="4" destOrd="0" presId="urn:microsoft.com/office/officeart/2005/8/layout/vList3"/>
    <dgm:cxn modelId="{6E720F92-9B80-4B52-90EB-B82875943320}" type="presParOf" srcId="{1F5F31A3-998B-4DB1-BA5E-AC11736EE8A2}" destId="{CB75576B-E1B0-4881-8EE1-27CE1DE08EDC}" srcOrd="0" destOrd="0" presId="urn:microsoft.com/office/officeart/2005/8/layout/vList3"/>
    <dgm:cxn modelId="{396E7C61-1DA3-4A95-9089-C394AB901A7A}" type="presParOf" srcId="{1F5F31A3-998B-4DB1-BA5E-AC11736EE8A2}" destId="{493A83FE-4CE7-40C7-945F-BD1E07295F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C67A6-1E6C-4DDC-A7AE-8B55CB2512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56DF18C-E5B8-4752-9D0D-FBD1B95FF575}">
      <dgm:prSet custT="1"/>
      <dgm:spPr/>
      <dgm:t>
        <a:bodyPr/>
        <a:lstStyle/>
        <a:p>
          <a:r>
            <a:rPr lang="en-IE" sz="2500" dirty="0" smtClean="0"/>
            <a:t>Specialist nurse clinics in Diabetes, Dermatology.</a:t>
          </a:r>
          <a:endParaRPr lang="en-IE" sz="2500" dirty="0"/>
        </a:p>
      </dgm:t>
    </dgm:pt>
    <dgm:pt modelId="{961E96BB-453C-45F7-8EAC-83957D4DDA50}" type="parTrans" cxnId="{ACB34446-69C7-484C-8BEE-C2B3A6A7BB70}">
      <dgm:prSet/>
      <dgm:spPr/>
      <dgm:t>
        <a:bodyPr/>
        <a:lstStyle/>
        <a:p>
          <a:endParaRPr lang="en-IE"/>
        </a:p>
      </dgm:t>
    </dgm:pt>
    <dgm:pt modelId="{2905E4F6-4DEF-48FA-93A5-003EF4062380}" type="sibTrans" cxnId="{ACB34446-69C7-484C-8BEE-C2B3A6A7BB70}">
      <dgm:prSet/>
      <dgm:spPr/>
      <dgm:t>
        <a:bodyPr/>
        <a:lstStyle/>
        <a:p>
          <a:endParaRPr lang="en-IE"/>
        </a:p>
      </dgm:t>
    </dgm:pt>
    <dgm:pt modelId="{97E1E828-82B4-45AE-ACC5-808F5E7F1589}">
      <dgm:prSet custT="1"/>
      <dgm:spPr/>
      <dgm:t>
        <a:bodyPr/>
        <a:lstStyle/>
        <a:p>
          <a:r>
            <a:rPr lang="en-IE" sz="2500" dirty="0" smtClean="0"/>
            <a:t>Warfarin Clinic, </a:t>
          </a:r>
          <a:r>
            <a:rPr lang="en-IE" sz="2500" dirty="0" err="1" smtClean="0"/>
            <a:t>Phelbotomy</a:t>
          </a:r>
          <a:r>
            <a:rPr lang="en-IE" sz="2500" dirty="0" smtClean="0"/>
            <a:t>, Venesection,Qutenza,ECG,24hr BP/</a:t>
          </a:r>
          <a:r>
            <a:rPr lang="en-IE" sz="2500" dirty="0" err="1" smtClean="0"/>
            <a:t>Holter</a:t>
          </a:r>
          <a:r>
            <a:rPr lang="en-IE" sz="2500" dirty="0" smtClean="0"/>
            <a:t>,</a:t>
          </a:r>
          <a:endParaRPr lang="en-IE" sz="2500" dirty="0"/>
        </a:p>
      </dgm:t>
    </dgm:pt>
    <dgm:pt modelId="{E4C4E085-03A6-426D-994B-6E08AFB88847}" type="parTrans" cxnId="{D39F9C5F-9667-4950-BD72-F237ABA06DB9}">
      <dgm:prSet/>
      <dgm:spPr/>
      <dgm:t>
        <a:bodyPr/>
        <a:lstStyle/>
        <a:p>
          <a:endParaRPr lang="en-IE"/>
        </a:p>
      </dgm:t>
    </dgm:pt>
    <dgm:pt modelId="{326E3DF4-4FD1-4801-A9EA-7E215F8DB12C}" type="sibTrans" cxnId="{D39F9C5F-9667-4950-BD72-F237ABA06DB9}">
      <dgm:prSet/>
      <dgm:spPr/>
      <dgm:t>
        <a:bodyPr/>
        <a:lstStyle/>
        <a:p>
          <a:endParaRPr lang="en-IE"/>
        </a:p>
      </dgm:t>
    </dgm:pt>
    <dgm:pt modelId="{AF44280A-FABC-47E9-87EB-F6FF3C1C7C40}">
      <dgm:prSet custT="1"/>
      <dgm:spPr/>
      <dgm:t>
        <a:bodyPr/>
        <a:lstStyle/>
        <a:p>
          <a:r>
            <a:rPr lang="en-IE" sz="2500" dirty="0" smtClean="0"/>
            <a:t>Research Projects </a:t>
          </a:r>
          <a:endParaRPr lang="en-IE" sz="2500" dirty="0"/>
        </a:p>
      </dgm:t>
    </dgm:pt>
    <dgm:pt modelId="{48D22BB8-23F0-4B03-BF09-F4C46028C275}" type="parTrans" cxnId="{528AF7D2-A9A6-4701-B9CE-6615A712F2AC}">
      <dgm:prSet/>
      <dgm:spPr/>
      <dgm:t>
        <a:bodyPr/>
        <a:lstStyle/>
        <a:p>
          <a:endParaRPr lang="en-IE"/>
        </a:p>
      </dgm:t>
    </dgm:pt>
    <dgm:pt modelId="{1CDE3366-E872-4732-AA92-BD35072653C5}" type="sibTrans" cxnId="{528AF7D2-A9A6-4701-B9CE-6615A712F2AC}">
      <dgm:prSet/>
      <dgm:spPr/>
      <dgm:t>
        <a:bodyPr/>
        <a:lstStyle/>
        <a:p>
          <a:endParaRPr lang="en-IE"/>
        </a:p>
      </dgm:t>
    </dgm:pt>
    <dgm:pt modelId="{34D9176E-EEBA-4795-B9BE-F1FF768724F0}" type="pres">
      <dgm:prSet presAssocID="{CACC67A6-1E6C-4DDC-A7AE-8B55CB251276}" presName="linearFlow" presStyleCnt="0">
        <dgm:presLayoutVars>
          <dgm:dir/>
          <dgm:resizeHandles val="exact"/>
        </dgm:presLayoutVars>
      </dgm:prSet>
      <dgm:spPr/>
    </dgm:pt>
    <dgm:pt modelId="{3FA0CAC8-F289-47AE-9B07-5D170ED88CE0}" type="pres">
      <dgm:prSet presAssocID="{C56DF18C-E5B8-4752-9D0D-FBD1B95FF575}" presName="composite" presStyleCnt="0"/>
      <dgm:spPr/>
    </dgm:pt>
    <dgm:pt modelId="{182DC115-9D62-4058-89A0-75696D23AA41}" type="pres">
      <dgm:prSet presAssocID="{C56DF18C-E5B8-4752-9D0D-FBD1B95FF575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B14FA3-E940-4E4E-A53B-878F5968591D}" type="pres">
      <dgm:prSet presAssocID="{C56DF18C-E5B8-4752-9D0D-FBD1B95FF57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FC7764D-2B28-4DAF-8762-4C3F59A2C87B}" type="pres">
      <dgm:prSet presAssocID="{2905E4F6-4DEF-48FA-93A5-003EF4062380}" presName="spacing" presStyleCnt="0"/>
      <dgm:spPr/>
    </dgm:pt>
    <dgm:pt modelId="{FB072AC5-D298-45B9-AFAF-91A1FECB79E7}" type="pres">
      <dgm:prSet presAssocID="{97E1E828-82B4-45AE-ACC5-808F5E7F1589}" presName="composite" presStyleCnt="0"/>
      <dgm:spPr/>
    </dgm:pt>
    <dgm:pt modelId="{3BA212D0-0DE0-4514-8F5D-253FB9C1E33B}" type="pres">
      <dgm:prSet presAssocID="{97E1E828-82B4-45AE-ACC5-808F5E7F1589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051FE5-3DE9-4B0E-8B2E-34B39B85D343}" type="pres">
      <dgm:prSet presAssocID="{97E1E828-82B4-45AE-ACC5-808F5E7F158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4F3EEB9-F073-47E8-A542-BB93250130DE}" type="pres">
      <dgm:prSet presAssocID="{326E3DF4-4FD1-4801-A9EA-7E215F8DB12C}" presName="spacing" presStyleCnt="0"/>
      <dgm:spPr/>
    </dgm:pt>
    <dgm:pt modelId="{84A2B2D8-B8E2-4E7C-8C64-EF74CAC6E5CE}" type="pres">
      <dgm:prSet presAssocID="{AF44280A-FABC-47E9-87EB-F6FF3C1C7C40}" presName="composite" presStyleCnt="0"/>
      <dgm:spPr/>
    </dgm:pt>
    <dgm:pt modelId="{77AFE079-B5BA-4390-BD1D-E608F17C0269}" type="pres">
      <dgm:prSet presAssocID="{AF44280A-FABC-47E9-87EB-F6FF3C1C7C40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274556-C5A5-4ACC-ADBB-FFFF2788AD65}" type="pres">
      <dgm:prSet presAssocID="{AF44280A-FABC-47E9-87EB-F6FF3C1C7C4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243731D1-ED3D-44B0-BFB4-BAC5CD291A77}" type="presOf" srcId="{CACC67A6-1E6C-4DDC-A7AE-8B55CB251276}" destId="{34D9176E-EEBA-4795-B9BE-F1FF768724F0}" srcOrd="0" destOrd="0" presId="urn:microsoft.com/office/officeart/2005/8/layout/vList3"/>
    <dgm:cxn modelId="{ACB34446-69C7-484C-8BEE-C2B3A6A7BB70}" srcId="{CACC67A6-1E6C-4DDC-A7AE-8B55CB251276}" destId="{C56DF18C-E5B8-4752-9D0D-FBD1B95FF575}" srcOrd="0" destOrd="0" parTransId="{961E96BB-453C-45F7-8EAC-83957D4DDA50}" sibTransId="{2905E4F6-4DEF-48FA-93A5-003EF4062380}"/>
    <dgm:cxn modelId="{F628EA05-DA2E-4BF3-9F7E-4AFDDFDB46CD}" type="presOf" srcId="{97E1E828-82B4-45AE-ACC5-808F5E7F1589}" destId="{3C051FE5-3DE9-4B0E-8B2E-34B39B85D343}" srcOrd="0" destOrd="0" presId="urn:microsoft.com/office/officeart/2005/8/layout/vList3"/>
    <dgm:cxn modelId="{D39F9C5F-9667-4950-BD72-F237ABA06DB9}" srcId="{CACC67A6-1E6C-4DDC-A7AE-8B55CB251276}" destId="{97E1E828-82B4-45AE-ACC5-808F5E7F1589}" srcOrd="1" destOrd="0" parTransId="{E4C4E085-03A6-426D-994B-6E08AFB88847}" sibTransId="{326E3DF4-4FD1-4801-A9EA-7E215F8DB12C}"/>
    <dgm:cxn modelId="{77DB9E73-3BEB-42DA-B1C7-7C5B85C35300}" type="presOf" srcId="{C56DF18C-E5B8-4752-9D0D-FBD1B95FF575}" destId="{BBB14FA3-E940-4E4E-A53B-878F5968591D}" srcOrd="0" destOrd="0" presId="urn:microsoft.com/office/officeart/2005/8/layout/vList3"/>
    <dgm:cxn modelId="{C970E369-30F4-47DD-A057-3FA17B48D662}" type="presOf" srcId="{AF44280A-FABC-47E9-87EB-F6FF3C1C7C40}" destId="{40274556-C5A5-4ACC-ADBB-FFFF2788AD65}" srcOrd="0" destOrd="0" presId="urn:microsoft.com/office/officeart/2005/8/layout/vList3"/>
    <dgm:cxn modelId="{528AF7D2-A9A6-4701-B9CE-6615A712F2AC}" srcId="{CACC67A6-1E6C-4DDC-A7AE-8B55CB251276}" destId="{AF44280A-FABC-47E9-87EB-F6FF3C1C7C40}" srcOrd="2" destOrd="0" parTransId="{48D22BB8-23F0-4B03-BF09-F4C46028C275}" sibTransId="{1CDE3366-E872-4732-AA92-BD35072653C5}"/>
    <dgm:cxn modelId="{AED19D3C-ECFA-4353-A872-4A992942BF5D}" type="presParOf" srcId="{34D9176E-EEBA-4795-B9BE-F1FF768724F0}" destId="{3FA0CAC8-F289-47AE-9B07-5D170ED88CE0}" srcOrd="0" destOrd="0" presId="urn:microsoft.com/office/officeart/2005/8/layout/vList3"/>
    <dgm:cxn modelId="{44833626-1266-4C53-ACE4-6265F5515AB0}" type="presParOf" srcId="{3FA0CAC8-F289-47AE-9B07-5D170ED88CE0}" destId="{182DC115-9D62-4058-89A0-75696D23AA41}" srcOrd="0" destOrd="0" presId="urn:microsoft.com/office/officeart/2005/8/layout/vList3"/>
    <dgm:cxn modelId="{490C05FA-6DE7-482D-A53D-AE35FC1B107A}" type="presParOf" srcId="{3FA0CAC8-F289-47AE-9B07-5D170ED88CE0}" destId="{BBB14FA3-E940-4E4E-A53B-878F5968591D}" srcOrd="1" destOrd="0" presId="urn:microsoft.com/office/officeart/2005/8/layout/vList3"/>
    <dgm:cxn modelId="{F59695FD-8FDD-44D7-BA27-96B1B304F23A}" type="presParOf" srcId="{34D9176E-EEBA-4795-B9BE-F1FF768724F0}" destId="{3FC7764D-2B28-4DAF-8762-4C3F59A2C87B}" srcOrd="1" destOrd="0" presId="urn:microsoft.com/office/officeart/2005/8/layout/vList3"/>
    <dgm:cxn modelId="{5598BDE8-AD55-42A3-8AAB-35440C131F06}" type="presParOf" srcId="{34D9176E-EEBA-4795-B9BE-F1FF768724F0}" destId="{FB072AC5-D298-45B9-AFAF-91A1FECB79E7}" srcOrd="2" destOrd="0" presId="urn:microsoft.com/office/officeart/2005/8/layout/vList3"/>
    <dgm:cxn modelId="{FC484D0B-452E-4EF1-ACCC-38C483FA0194}" type="presParOf" srcId="{FB072AC5-D298-45B9-AFAF-91A1FECB79E7}" destId="{3BA212D0-0DE0-4514-8F5D-253FB9C1E33B}" srcOrd="0" destOrd="0" presId="urn:microsoft.com/office/officeart/2005/8/layout/vList3"/>
    <dgm:cxn modelId="{BB1D0DBC-E926-4A0F-B807-556E0E715E77}" type="presParOf" srcId="{FB072AC5-D298-45B9-AFAF-91A1FECB79E7}" destId="{3C051FE5-3DE9-4B0E-8B2E-34B39B85D343}" srcOrd="1" destOrd="0" presId="urn:microsoft.com/office/officeart/2005/8/layout/vList3"/>
    <dgm:cxn modelId="{EB608D84-21E6-4738-BC62-E29D5038CAC5}" type="presParOf" srcId="{34D9176E-EEBA-4795-B9BE-F1FF768724F0}" destId="{A4F3EEB9-F073-47E8-A542-BB93250130DE}" srcOrd="3" destOrd="0" presId="urn:microsoft.com/office/officeart/2005/8/layout/vList3"/>
    <dgm:cxn modelId="{8ABBEADD-233D-406D-BFF2-B0E4E0D7833C}" type="presParOf" srcId="{34D9176E-EEBA-4795-B9BE-F1FF768724F0}" destId="{84A2B2D8-B8E2-4E7C-8C64-EF74CAC6E5CE}" srcOrd="4" destOrd="0" presId="urn:microsoft.com/office/officeart/2005/8/layout/vList3"/>
    <dgm:cxn modelId="{D4E62111-E7C5-4273-9AF8-134F18B1B350}" type="presParOf" srcId="{84A2B2D8-B8E2-4E7C-8C64-EF74CAC6E5CE}" destId="{77AFE079-B5BA-4390-BD1D-E608F17C0269}" srcOrd="0" destOrd="0" presId="urn:microsoft.com/office/officeart/2005/8/layout/vList3"/>
    <dgm:cxn modelId="{405AC740-1376-498F-A1B4-12A65A413F4C}" type="presParOf" srcId="{84A2B2D8-B8E2-4E7C-8C64-EF74CAC6E5CE}" destId="{40274556-C5A5-4ACC-ADBB-FFFF2788AD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CC67A6-1E6C-4DDC-A7AE-8B55CB2512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A19AF9-B7DD-4544-98A8-A6B907653546}">
      <dgm:prSet phldrT="[Text]" custT="1"/>
      <dgm:spPr/>
      <dgm:t>
        <a:bodyPr/>
        <a:lstStyle/>
        <a:p>
          <a:r>
            <a:rPr lang="en-IE" sz="2500" dirty="0" err="1" smtClean="0"/>
            <a:t>Physio</a:t>
          </a:r>
          <a:r>
            <a:rPr lang="en-IE" sz="2500" dirty="0" smtClean="0"/>
            <a:t>, Osteopath, Podiatry, S&amp;L</a:t>
          </a:r>
          <a:r>
            <a:rPr lang="en-IE" sz="2100" dirty="0" smtClean="0"/>
            <a:t>,</a:t>
          </a:r>
          <a:endParaRPr lang="en-IE" sz="2100" dirty="0"/>
        </a:p>
      </dgm:t>
    </dgm:pt>
    <dgm:pt modelId="{9566AF09-36DD-4488-A3FC-9D6B3363E388}" type="parTrans" cxnId="{7E17D2CC-3537-4E9D-A521-5DFBF6DB7B59}">
      <dgm:prSet/>
      <dgm:spPr/>
      <dgm:t>
        <a:bodyPr/>
        <a:lstStyle/>
        <a:p>
          <a:endParaRPr lang="en-IE"/>
        </a:p>
      </dgm:t>
    </dgm:pt>
    <dgm:pt modelId="{97945BEA-40E8-4D3F-A8C4-CBF3AB9A0C16}" type="sibTrans" cxnId="{7E17D2CC-3537-4E9D-A521-5DFBF6DB7B59}">
      <dgm:prSet/>
      <dgm:spPr/>
      <dgm:t>
        <a:bodyPr/>
        <a:lstStyle/>
        <a:p>
          <a:endParaRPr lang="en-IE"/>
        </a:p>
      </dgm:t>
    </dgm:pt>
    <dgm:pt modelId="{44E021DA-89C2-4388-A00A-A63CCF9C4628}">
      <dgm:prSet phldrT="[Text]" custT="1"/>
      <dgm:spPr/>
      <dgm:t>
        <a:bodyPr/>
        <a:lstStyle/>
        <a:p>
          <a:r>
            <a:rPr lang="en-IE" sz="2500" dirty="0" smtClean="0"/>
            <a:t>Dietician – illness mgt., healthy options, group courses.</a:t>
          </a:r>
          <a:endParaRPr lang="en-IE" sz="2500" dirty="0"/>
        </a:p>
      </dgm:t>
    </dgm:pt>
    <dgm:pt modelId="{285AE786-094F-4700-B852-2ABD981DD045}" type="parTrans" cxnId="{46F4547C-0C09-444A-B2C6-FED42E939848}">
      <dgm:prSet/>
      <dgm:spPr/>
      <dgm:t>
        <a:bodyPr/>
        <a:lstStyle/>
        <a:p>
          <a:endParaRPr lang="en-IE"/>
        </a:p>
      </dgm:t>
    </dgm:pt>
    <dgm:pt modelId="{1782321E-5522-4D30-B7CA-7ECE99E75436}" type="sibTrans" cxnId="{46F4547C-0C09-444A-B2C6-FED42E939848}">
      <dgm:prSet/>
      <dgm:spPr/>
      <dgm:t>
        <a:bodyPr/>
        <a:lstStyle/>
        <a:p>
          <a:endParaRPr lang="en-IE"/>
        </a:p>
      </dgm:t>
    </dgm:pt>
    <dgm:pt modelId="{0BE318F0-BCAD-47D8-8E6E-018BF7B35F58}">
      <dgm:prSet phldrT="[Text]" custT="1"/>
      <dgm:spPr/>
      <dgm:t>
        <a:bodyPr/>
        <a:lstStyle/>
        <a:p>
          <a:r>
            <a:rPr lang="en-IE" sz="2800" dirty="0" smtClean="0"/>
            <a:t>Psychologist – adult/child, Behaviour/Cognitive asses</a:t>
          </a:r>
          <a:r>
            <a:rPr lang="en-IE" sz="2100" dirty="0" smtClean="0"/>
            <a:t>. </a:t>
          </a:r>
          <a:endParaRPr lang="en-IE" sz="2100" dirty="0"/>
        </a:p>
      </dgm:t>
    </dgm:pt>
    <dgm:pt modelId="{5ECE15F0-B1EB-4192-96A5-F369778E462F}" type="parTrans" cxnId="{00BB4B4F-6CED-4E4B-A011-E62B30116BD8}">
      <dgm:prSet/>
      <dgm:spPr/>
      <dgm:t>
        <a:bodyPr/>
        <a:lstStyle/>
        <a:p>
          <a:endParaRPr lang="en-IE"/>
        </a:p>
      </dgm:t>
    </dgm:pt>
    <dgm:pt modelId="{17FB6CDC-57C4-4A74-9E03-CCC77F82651F}" type="sibTrans" cxnId="{00BB4B4F-6CED-4E4B-A011-E62B30116BD8}">
      <dgm:prSet/>
      <dgm:spPr/>
      <dgm:t>
        <a:bodyPr/>
        <a:lstStyle/>
        <a:p>
          <a:endParaRPr lang="en-IE"/>
        </a:p>
      </dgm:t>
    </dgm:pt>
    <dgm:pt modelId="{34D9176E-EEBA-4795-B9BE-F1FF768724F0}" type="pres">
      <dgm:prSet presAssocID="{CACC67A6-1E6C-4DDC-A7AE-8B55CB251276}" presName="linearFlow" presStyleCnt="0">
        <dgm:presLayoutVars>
          <dgm:dir/>
          <dgm:resizeHandles val="exact"/>
        </dgm:presLayoutVars>
      </dgm:prSet>
      <dgm:spPr/>
    </dgm:pt>
    <dgm:pt modelId="{4CBC214F-C7C4-469A-8039-DB94ED911EC5}" type="pres">
      <dgm:prSet presAssocID="{0BE318F0-BCAD-47D8-8E6E-018BF7B35F58}" presName="composite" presStyleCnt="0"/>
      <dgm:spPr/>
    </dgm:pt>
    <dgm:pt modelId="{3BC4A1AF-4D0B-4662-AC9E-2ADC1A06F151}" type="pres">
      <dgm:prSet presAssocID="{0BE318F0-BCAD-47D8-8E6E-018BF7B35F58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A08653-853A-43E3-A609-AEE8E94CAC2E}" type="pres">
      <dgm:prSet presAssocID="{0BE318F0-BCAD-47D8-8E6E-018BF7B35F5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BB6108F-CB28-4509-A760-81DF592FA653}" type="pres">
      <dgm:prSet presAssocID="{17FB6CDC-57C4-4A74-9E03-CCC77F82651F}" presName="spacing" presStyleCnt="0"/>
      <dgm:spPr/>
    </dgm:pt>
    <dgm:pt modelId="{62DA144A-01D7-43AA-8B60-26912431A549}" type="pres">
      <dgm:prSet presAssocID="{09A19AF9-B7DD-4544-98A8-A6B907653546}" presName="composite" presStyleCnt="0"/>
      <dgm:spPr/>
    </dgm:pt>
    <dgm:pt modelId="{2B547397-BB6F-485C-95D9-A3F000ABF4B9}" type="pres">
      <dgm:prSet presAssocID="{09A19AF9-B7DD-4544-98A8-A6B907653546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2315EF2-B37F-4DE3-BD78-FB9733B97B4E}" type="pres">
      <dgm:prSet presAssocID="{09A19AF9-B7DD-4544-98A8-A6B90765354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6AF3A94-5CA4-45A0-A698-5D481A334E9D}" type="pres">
      <dgm:prSet presAssocID="{97945BEA-40E8-4D3F-A8C4-CBF3AB9A0C16}" presName="spacing" presStyleCnt="0"/>
      <dgm:spPr/>
    </dgm:pt>
    <dgm:pt modelId="{1F5F31A3-998B-4DB1-BA5E-AC11736EE8A2}" type="pres">
      <dgm:prSet presAssocID="{44E021DA-89C2-4388-A00A-A63CCF9C4628}" presName="composite" presStyleCnt="0"/>
      <dgm:spPr/>
    </dgm:pt>
    <dgm:pt modelId="{CB75576B-E1B0-4881-8EE1-27CE1DE08EDC}" type="pres">
      <dgm:prSet presAssocID="{44E021DA-89C2-4388-A00A-A63CCF9C4628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3A83FE-4CE7-40C7-945F-BD1E07295F7F}" type="pres">
      <dgm:prSet presAssocID="{44E021DA-89C2-4388-A00A-A63CCF9C462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0BB4B4F-6CED-4E4B-A011-E62B30116BD8}" srcId="{CACC67A6-1E6C-4DDC-A7AE-8B55CB251276}" destId="{0BE318F0-BCAD-47D8-8E6E-018BF7B35F58}" srcOrd="0" destOrd="0" parTransId="{5ECE15F0-B1EB-4192-96A5-F369778E462F}" sibTransId="{17FB6CDC-57C4-4A74-9E03-CCC77F82651F}"/>
    <dgm:cxn modelId="{46F4547C-0C09-444A-B2C6-FED42E939848}" srcId="{CACC67A6-1E6C-4DDC-A7AE-8B55CB251276}" destId="{44E021DA-89C2-4388-A00A-A63CCF9C4628}" srcOrd="2" destOrd="0" parTransId="{285AE786-094F-4700-B852-2ABD981DD045}" sibTransId="{1782321E-5522-4D30-B7CA-7ECE99E75436}"/>
    <dgm:cxn modelId="{9E01D9CD-F020-4DC8-875B-8DA1489D91C0}" type="presOf" srcId="{0BE318F0-BCAD-47D8-8E6E-018BF7B35F58}" destId="{A2A08653-853A-43E3-A609-AEE8E94CAC2E}" srcOrd="0" destOrd="0" presId="urn:microsoft.com/office/officeart/2005/8/layout/vList3"/>
    <dgm:cxn modelId="{1DDBCBFC-2885-43DA-860B-F4C535B4339F}" type="presOf" srcId="{09A19AF9-B7DD-4544-98A8-A6B907653546}" destId="{82315EF2-B37F-4DE3-BD78-FB9733B97B4E}" srcOrd="0" destOrd="0" presId="urn:microsoft.com/office/officeart/2005/8/layout/vList3"/>
    <dgm:cxn modelId="{7E17D2CC-3537-4E9D-A521-5DFBF6DB7B59}" srcId="{CACC67A6-1E6C-4DDC-A7AE-8B55CB251276}" destId="{09A19AF9-B7DD-4544-98A8-A6B907653546}" srcOrd="1" destOrd="0" parTransId="{9566AF09-36DD-4488-A3FC-9D6B3363E388}" sibTransId="{97945BEA-40E8-4D3F-A8C4-CBF3AB9A0C16}"/>
    <dgm:cxn modelId="{8E281D7E-643E-4D6E-9CC4-54A0223BFA8E}" type="presOf" srcId="{44E021DA-89C2-4388-A00A-A63CCF9C4628}" destId="{493A83FE-4CE7-40C7-945F-BD1E07295F7F}" srcOrd="0" destOrd="0" presId="urn:microsoft.com/office/officeart/2005/8/layout/vList3"/>
    <dgm:cxn modelId="{A0580E57-85BC-45C4-8F29-47C1DBABA5F5}" type="presOf" srcId="{CACC67A6-1E6C-4DDC-A7AE-8B55CB251276}" destId="{34D9176E-EEBA-4795-B9BE-F1FF768724F0}" srcOrd="0" destOrd="0" presId="urn:microsoft.com/office/officeart/2005/8/layout/vList3"/>
    <dgm:cxn modelId="{102A6F47-AA66-4370-B140-791098589B21}" type="presParOf" srcId="{34D9176E-EEBA-4795-B9BE-F1FF768724F0}" destId="{4CBC214F-C7C4-469A-8039-DB94ED911EC5}" srcOrd="0" destOrd="0" presId="urn:microsoft.com/office/officeart/2005/8/layout/vList3"/>
    <dgm:cxn modelId="{CF49FB56-5278-427E-BD5D-06296DA095D3}" type="presParOf" srcId="{4CBC214F-C7C4-469A-8039-DB94ED911EC5}" destId="{3BC4A1AF-4D0B-4662-AC9E-2ADC1A06F151}" srcOrd="0" destOrd="0" presId="urn:microsoft.com/office/officeart/2005/8/layout/vList3"/>
    <dgm:cxn modelId="{98B83BA9-AACA-406C-B8DC-E71B8365C119}" type="presParOf" srcId="{4CBC214F-C7C4-469A-8039-DB94ED911EC5}" destId="{A2A08653-853A-43E3-A609-AEE8E94CAC2E}" srcOrd="1" destOrd="0" presId="urn:microsoft.com/office/officeart/2005/8/layout/vList3"/>
    <dgm:cxn modelId="{79EA135A-9E27-4EBC-BCA5-489BE91865A2}" type="presParOf" srcId="{34D9176E-EEBA-4795-B9BE-F1FF768724F0}" destId="{2BB6108F-CB28-4509-A760-81DF592FA653}" srcOrd="1" destOrd="0" presId="urn:microsoft.com/office/officeart/2005/8/layout/vList3"/>
    <dgm:cxn modelId="{2AE44A98-C01D-4BE0-B77F-A1ACDE27DF71}" type="presParOf" srcId="{34D9176E-EEBA-4795-B9BE-F1FF768724F0}" destId="{62DA144A-01D7-43AA-8B60-26912431A549}" srcOrd="2" destOrd="0" presId="urn:microsoft.com/office/officeart/2005/8/layout/vList3"/>
    <dgm:cxn modelId="{EAA8F9AA-6099-472F-A062-72D6F5A0B925}" type="presParOf" srcId="{62DA144A-01D7-43AA-8B60-26912431A549}" destId="{2B547397-BB6F-485C-95D9-A3F000ABF4B9}" srcOrd="0" destOrd="0" presId="urn:microsoft.com/office/officeart/2005/8/layout/vList3"/>
    <dgm:cxn modelId="{EE1F9CD3-0269-44F4-AFC6-A0785A9FA11D}" type="presParOf" srcId="{62DA144A-01D7-43AA-8B60-26912431A549}" destId="{82315EF2-B37F-4DE3-BD78-FB9733B97B4E}" srcOrd="1" destOrd="0" presId="urn:microsoft.com/office/officeart/2005/8/layout/vList3"/>
    <dgm:cxn modelId="{29BECEA0-0121-4E87-9765-4F0BCCFC9074}" type="presParOf" srcId="{34D9176E-EEBA-4795-B9BE-F1FF768724F0}" destId="{86AF3A94-5CA4-45A0-A698-5D481A334E9D}" srcOrd="3" destOrd="0" presId="urn:microsoft.com/office/officeart/2005/8/layout/vList3"/>
    <dgm:cxn modelId="{F877A1C1-6220-494A-BFA7-5B4625ED2127}" type="presParOf" srcId="{34D9176E-EEBA-4795-B9BE-F1FF768724F0}" destId="{1F5F31A3-998B-4DB1-BA5E-AC11736EE8A2}" srcOrd="4" destOrd="0" presId="urn:microsoft.com/office/officeart/2005/8/layout/vList3"/>
    <dgm:cxn modelId="{A077984B-450E-4FBE-8404-BC10BD565678}" type="presParOf" srcId="{1F5F31A3-998B-4DB1-BA5E-AC11736EE8A2}" destId="{CB75576B-E1B0-4881-8EE1-27CE1DE08EDC}" srcOrd="0" destOrd="0" presId="urn:microsoft.com/office/officeart/2005/8/layout/vList3"/>
    <dgm:cxn modelId="{5579468A-82F1-4DD2-86C3-9ED3512F20BA}" type="presParOf" srcId="{1F5F31A3-998B-4DB1-BA5E-AC11736EE8A2}" destId="{493A83FE-4CE7-40C7-945F-BD1E07295F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CC67A6-1E6C-4DDC-A7AE-8B55CB2512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56DF18C-E5B8-4752-9D0D-FBD1B95FF575}">
      <dgm:prSet/>
      <dgm:spPr/>
      <dgm:t>
        <a:bodyPr/>
        <a:lstStyle/>
        <a:p>
          <a:r>
            <a:rPr lang="en-IE" dirty="0" smtClean="0"/>
            <a:t>Organise  Clinics , Appointments, Letters &amp; Finances</a:t>
          </a:r>
          <a:endParaRPr lang="en-IE" dirty="0"/>
        </a:p>
      </dgm:t>
    </dgm:pt>
    <dgm:pt modelId="{961E96BB-453C-45F7-8EAC-83957D4DDA50}" type="parTrans" cxnId="{ACB34446-69C7-484C-8BEE-C2B3A6A7BB70}">
      <dgm:prSet/>
      <dgm:spPr/>
      <dgm:t>
        <a:bodyPr/>
        <a:lstStyle/>
        <a:p>
          <a:endParaRPr lang="en-IE"/>
        </a:p>
      </dgm:t>
    </dgm:pt>
    <dgm:pt modelId="{2905E4F6-4DEF-48FA-93A5-003EF4062380}" type="sibTrans" cxnId="{ACB34446-69C7-484C-8BEE-C2B3A6A7BB70}">
      <dgm:prSet/>
      <dgm:spPr/>
      <dgm:t>
        <a:bodyPr/>
        <a:lstStyle/>
        <a:p>
          <a:endParaRPr lang="en-IE"/>
        </a:p>
      </dgm:t>
    </dgm:pt>
    <dgm:pt modelId="{AF44280A-FABC-47E9-87EB-F6FF3C1C7C40}">
      <dgm:prSet/>
      <dgm:spPr/>
      <dgm:t>
        <a:bodyPr/>
        <a:lstStyle/>
        <a:p>
          <a:r>
            <a:rPr lang="en-IE" dirty="0" smtClean="0"/>
            <a:t>Organise Students </a:t>
          </a:r>
          <a:r>
            <a:rPr lang="en-IE" dirty="0" err="1" smtClean="0"/>
            <a:t>Regs</a:t>
          </a:r>
          <a:r>
            <a:rPr lang="en-IE" dirty="0" smtClean="0"/>
            <a:t>, Clinical meetings, CME CPD Points Research Projects </a:t>
          </a:r>
          <a:endParaRPr lang="en-IE" dirty="0"/>
        </a:p>
      </dgm:t>
    </dgm:pt>
    <dgm:pt modelId="{48D22BB8-23F0-4B03-BF09-F4C46028C275}" type="parTrans" cxnId="{528AF7D2-A9A6-4701-B9CE-6615A712F2AC}">
      <dgm:prSet/>
      <dgm:spPr/>
      <dgm:t>
        <a:bodyPr/>
        <a:lstStyle/>
        <a:p>
          <a:endParaRPr lang="en-IE"/>
        </a:p>
      </dgm:t>
    </dgm:pt>
    <dgm:pt modelId="{1CDE3366-E872-4732-AA92-BD35072653C5}" type="sibTrans" cxnId="{528AF7D2-A9A6-4701-B9CE-6615A712F2AC}">
      <dgm:prSet/>
      <dgm:spPr/>
      <dgm:t>
        <a:bodyPr/>
        <a:lstStyle/>
        <a:p>
          <a:endParaRPr lang="en-IE"/>
        </a:p>
      </dgm:t>
    </dgm:pt>
    <dgm:pt modelId="{744BA619-453B-44BF-9045-24C8385225C1}">
      <dgm:prSet/>
      <dgm:spPr/>
      <dgm:t>
        <a:bodyPr/>
        <a:lstStyle/>
        <a:p>
          <a:r>
            <a:rPr lang="en-IE" dirty="0" smtClean="0"/>
            <a:t>Own Patient Database with seamless Integration to GP Practices</a:t>
          </a:r>
          <a:endParaRPr lang="en-IE" dirty="0"/>
        </a:p>
      </dgm:t>
    </dgm:pt>
    <dgm:pt modelId="{E255451B-7952-425B-BB25-35C1ACC5A96B}" type="parTrans" cxnId="{DB487740-24E4-41D8-B822-BC8A326D5768}">
      <dgm:prSet/>
      <dgm:spPr/>
      <dgm:t>
        <a:bodyPr/>
        <a:lstStyle/>
        <a:p>
          <a:endParaRPr lang="en-IE"/>
        </a:p>
      </dgm:t>
    </dgm:pt>
    <dgm:pt modelId="{25DB76AA-AB49-4301-A17F-93B0E3F37C7B}" type="sibTrans" cxnId="{DB487740-24E4-41D8-B822-BC8A326D5768}">
      <dgm:prSet/>
      <dgm:spPr/>
      <dgm:t>
        <a:bodyPr/>
        <a:lstStyle/>
        <a:p>
          <a:endParaRPr lang="en-IE"/>
        </a:p>
      </dgm:t>
    </dgm:pt>
    <dgm:pt modelId="{34D9176E-EEBA-4795-B9BE-F1FF768724F0}" type="pres">
      <dgm:prSet presAssocID="{CACC67A6-1E6C-4DDC-A7AE-8B55CB251276}" presName="linearFlow" presStyleCnt="0">
        <dgm:presLayoutVars>
          <dgm:dir/>
          <dgm:resizeHandles val="exact"/>
        </dgm:presLayoutVars>
      </dgm:prSet>
      <dgm:spPr/>
    </dgm:pt>
    <dgm:pt modelId="{96526C31-8DB6-478C-B4ED-E4BE30797024}" type="pres">
      <dgm:prSet presAssocID="{744BA619-453B-44BF-9045-24C8385225C1}" presName="composite" presStyleCnt="0"/>
      <dgm:spPr/>
    </dgm:pt>
    <dgm:pt modelId="{A984D095-A454-44B7-8BF6-BEA4D2EFEBA3}" type="pres">
      <dgm:prSet presAssocID="{744BA619-453B-44BF-9045-24C8385225C1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B8E7CE-E1D6-4260-9E58-AA8DD4FA1E1D}" type="pres">
      <dgm:prSet presAssocID="{744BA619-453B-44BF-9045-24C8385225C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1C82690-08E7-4FDC-8E42-183C8BFD25E5}" type="pres">
      <dgm:prSet presAssocID="{25DB76AA-AB49-4301-A17F-93B0E3F37C7B}" presName="spacing" presStyleCnt="0"/>
      <dgm:spPr/>
    </dgm:pt>
    <dgm:pt modelId="{3FA0CAC8-F289-47AE-9B07-5D170ED88CE0}" type="pres">
      <dgm:prSet presAssocID="{C56DF18C-E5B8-4752-9D0D-FBD1B95FF575}" presName="composite" presStyleCnt="0"/>
      <dgm:spPr/>
    </dgm:pt>
    <dgm:pt modelId="{182DC115-9D62-4058-89A0-75696D23AA41}" type="pres">
      <dgm:prSet presAssocID="{C56DF18C-E5B8-4752-9D0D-FBD1B95FF57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B14FA3-E940-4E4E-A53B-878F5968591D}" type="pres">
      <dgm:prSet presAssocID="{C56DF18C-E5B8-4752-9D0D-FBD1B95FF57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FC7764D-2B28-4DAF-8762-4C3F59A2C87B}" type="pres">
      <dgm:prSet presAssocID="{2905E4F6-4DEF-48FA-93A5-003EF4062380}" presName="spacing" presStyleCnt="0"/>
      <dgm:spPr/>
    </dgm:pt>
    <dgm:pt modelId="{84A2B2D8-B8E2-4E7C-8C64-EF74CAC6E5CE}" type="pres">
      <dgm:prSet presAssocID="{AF44280A-FABC-47E9-87EB-F6FF3C1C7C40}" presName="composite" presStyleCnt="0"/>
      <dgm:spPr/>
    </dgm:pt>
    <dgm:pt modelId="{77AFE079-B5BA-4390-BD1D-E608F17C0269}" type="pres">
      <dgm:prSet presAssocID="{AF44280A-FABC-47E9-87EB-F6FF3C1C7C40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0274556-C5A5-4ACC-ADBB-FFFF2788AD65}" type="pres">
      <dgm:prSet presAssocID="{AF44280A-FABC-47E9-87EB-F6FF3C1C7C4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8F25D30-F133-4EF9-B841-A4EA66D1B797}" type="presOf" srcId="{744BA619-453B-44BF-9045-24C8385225C1}" destId="{FBB8E7CE-E1D6-4260-9E58-AA8DD4FA1E1D}" srcOrd="0" destOrd="0" presId="urn:microsoft.com/office/officeart/2005/8/layout/vList3"/>
    <dgm:cxn modelId="{80A12A25-2DBB-4CF2-8522-1C4F52AFFDEE}" type="presOf" srcId="{AF44280A-FABC-47E9-87EB-F6FF3C1C7C40}" destId="{40274556-C5A5-4ACC-ADBB-FFFF2788AD65}" srcOrd="0" destOrd="0" presId="urn:microsoft.com/office/officeart/2005/8/layout/vList3"/>
    <dgm:cxn modelId="{ACB34446-69C7-484C-8BEE-C2B3A6A7BB70}" srcId="{CACC67A6-1E6C-4DDC-A7AE-8B55CB251276}" destId="{C56DF18C-E5B8-4752-9D0D-FBD1B95FF575}" srcOrd="1" destOrd="0" parTransId="{961E96BB-453C-45F7-8EAC-83957D4DDA50}" sibTransId="{2905E4F6-4DEF-48FA-93A5-003EF4062380}"/>
    <dgm:cxn modelId="{49CDCE3B-73B1-4AD4-BA5D-CAF6FC31FA06}" type="presOf" srcId="{CACC67A6-1E6C-4DDC-A7AE-8B55CB251276}" destId="{34D9176E-EEBA-4795-B9BE-F1FF768724F0}" srcOrd="0" destOrd="0" presId="urn:microsoft.com/office/officeart/2005/8/layout/vList3"/>
    <dgm:cxn modelId="{A27DD58B-2C05-4DBA-8340-C74AAAAF3D95}" type="presOf" srcId="{C56DF18C-E5B8-4752-9D0D-FBD1B95FF575}" destId="{BBB14FA3-E940-4E4E-A53B-878F5968591D}" srcOrd="0" destOrd="0" presId="urn:microsoft.com/office/officeart/2005/8/layout/vList3"/>
    <dgm:cxn modelId="{DB487740-24E4-41D8-B822-BC8A326D5768}" srcId="{CACC67A6-1E6C-4DDC-A7AE-8B55CB251276}" destId="{744BA619-453B-44BF-9045-24C8385225C1}" srcOrd="0" destOrd="0" parTransId="{E255451B-7952-425B-BB25-35C1ACC5A96B}" sibTransId="{25DB76AA-AB49-4301-A17F-93B0E3F37C7B}"/>
    <dgm:cxn modelId="{528AF7D2-A9A6-4701-B9CE-6615A712F2AC}" srcId="{CACC67A6-1E6C-4DDC-A7AE-8B55CB251276}" destId="{AF44280A-FABC-47E9-87EB-F6FF3C1C7C40}" srcOrd="2" destOrd="0" parTransId="{48D22BB8-23F0-4B03-BF09-F4C46028C275}" sibTransId="{1CDE3366-E872-4732-AA92-BD35072653C5}"/>
    <dgm:cxn modelId="{76A8454B-D64A-4E10-8AD5-0483AC2B2309}" type="presParOf" srcId="{34D9176E-EEBA-4795-B9BE-F1FF768724F0}" destId="{96526C31-8DB6-478C-B4ED-E4BE30797024}" srcOrd="0" destOrd="0" presId="urn:microsoft.com/office/officeart/2005/8/layout/vList3"/>
    <dgm:cxn modelId="{8B421846-B417-45D1-B5A3-FA8064ADA69A}" type="presParOf" srcId="{96526C31-8DB6-478C-B4ED-E4BE30797024}" destId="{A984D095-A454-44B7-8BF6-BEA4D2EFEBA3}" srcOrd="0" destOrd="0" presId="urn:microsoft.com/office/officeart/2005/8/layout/vList3"/>
    <dgm:cxn modelId="{30C53D10-5165-434B-9321-96C20251CF80}" type="presParOf" srcId="{96526C31-8DB6-478C-B4ED-E4BE30797024}" destId="{FBB8E7CE-E1D6-4260-9E58-AA8DD4FA1E1D}" srcOrd="1" destOrd="0" presId="urn:microsoft.com/office/officeart/2005/8/layout/vList3"/>
    <dgm:cxn modelId="{C8E636C9-0EB8-43C5-BE4A-C19B29442963}" type="presParOf" srcId="{34D9176E-EEBA-4795-B9BE-F1FF768724F0}" destId="{71C82690-08E7-4FDC-8E42-183C8BFD25E5}" srcOrd="1" destOrd="0" presId="urn:microsoft.com/office/officeart/2005/8/layout/vList3"/>
    <dgm:cxn modelId="{CEAD1658-E407-4942-B8C2-37C0125A46DF}" type="presParOf" srcId="{34D9176E-EEBA-4795-B9BE-F1FF768724F0}" destId="{3FA0CAC8-F289-47AE-9B07-5D170ED88CE0}" srcOrd="2" destOrd="0" presId="urn:microsoft.com/office/officeart/2005/8/layout/vList3"/>
    <dgm:cxn modelId="{70D46AB3-8005-4FFD-9E7C-B867B962858C}" type="presParOf" srcId="{3FA0CAC8-F289-47AE-9B07-5D170ED88CE0}" destId="{182DC115-9D62-4058-89A0-75696D23AA41}" srcOrd="0" destOrd="0" presId="urn:microsoft.com/office/officeart/2005/8/layout/vList3"/>
    <dgm:cxn modelId="{C191A853-FB6E-4A5E-A128-662D75812D2B}" type="presParOf" srcId="{3FA0CAC8-F289-47AE-9B07-5D170ED88CE0}" destId="{BBB14FA3-E940-4E4E-A53B-878F5968591D}" srcOrd="1" destOrd="0" presId="urn:microsoft.com/office/officeart/2005/8/layout/vList3"/>
    <dgm:cxn modelId="{75B4EB37-4BF0-4FA8-865E-85AAFB603D76}" type="presParOf" srcId="{34D9176E-EEBA-4795-B9BE-F1FF768724F0}" destId="{3FC7764D-2B28-4DAF-8762-4C3F59A2C87B}" srcOrd="3" destOrd="0" presId="urn:microsoft.com/office/officeart/2005/8/layout/vList3"/>
    <dgm:cxn modelId="{1F4C1A36-1D52-4304-8228-F14CD0104213}" type="presParOf" srcId="{34D9176E-EEBA-4795-B9BE-F1FF768724F0}" destId="{84A2B2D8-B8E2-4E7C-8C64-EF74CAC6E5CE}" srcOrd="4" destOrd="0" presId="urn:microsoft.com/office/officeart/2005/8/layout/vList3"/>
    <dgm:cxn modelId="{A10BA0DA-3EBC-4B4B-A4D5-5C98B4F198F1}" type="presParOf" srcId="{84A2B2D8-B8E2-4E7C-8C64-EF74CAC6E5CE}" destId="{77AFE079-B5BA-4390-BD1D-E608F17C0269}" srcOrd="0" destOrd="0" presId="urn:microsoft.com/office/officeart/2005/8/layout/vList3"/>
    <dgm:cxn modelId="{79E6CFE6-C614-4FBE-AE5E-9C92F7D0071D}" type="presParOf" srcId="{84A2B2D8-B8E2-4E7C-8C64-EF74CAC6E5CE}" destId="{40274556-C5A5-4ACC-ADBB-FFFF2788AD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CC67A6-1E6C-4DDC-A7AE-8B55CB2512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A19AF9-B7DD-4544-98A8-A6B907653546}">
      <dgm:prSet phldrT="[Text]" custT="1"/>
      <dgm:spPr/>
      <dgm:t>
        <a:bodyPr/>
        <a:lstStyle/>
        <a:p>
          <a:r>
            <a:rPr lang="en-IE" sz="2500" dirty="0" smtClean="0"/>
            <a:t>Clinical—Warfarin, specialised clinics, diagnostics, new services,  </a:t>
          </a:r>
        </a:p>
        <a:p>
          <a:r>
            <a:rPr lang="en-IE" sz="2500" dirty="0" smtClean="0"/>
            <a:t>DMARD Clinic ?</a:t>
          </a:r>
          <a:endParaRPr lang="en-IE" sz="2500" dirty="0"/>
        </a:p>
      </dgm:t>
    </dgm:pt>
    <dgm:pt modelId="{9566AF09-36DD-4488-A3FC-9D6B3363E388}" type="parTrans" cxnId="{7E17D2CC-3537-4E9D-A521-5DFBF6DB7B59}">
      <dgm:prSet/>
      <dgm:spPr/>
      <dgm:t>
        <a:bodyPr/>
        <a:lstStyle/>
        <a:p>
          <a:endParaRPr lang="en-IE"/>
        </a:p>
      </dgm:t>
    </dgm:pt>
    <dgm:pt modelId="{97945BEA-40E8-4D3F-A8C4-CBF3AB9A0C16}" type="sibTrans" cxnId="{7E17D2CC-3537-4E9D-A521-5DFBF6DB7B59}">
      <dgm:prSet/>
      <dgm:spPr/>
      <dgm:t>
        <a:bodyPr/>
        <a:lstStyle/>
        <a:p>
          <a:endParaRPr lang="en-IE"/>
        </a:p>
      </dgm:t>
    </dgm:pt>
    <dgm:pt modelId="{44E021DA-89C2-4388-A00A-A63CCF9C4628}">
      <dgm:prSet phldrT="[Text]" custT="1"/>
      <dgm:spPr/>
      <dgm:t>
        <a:bodyPr/>
        <a:lstStyle/>
        <a:p>
          <a:r>
            <a:rPr lang="en-IE" sz="2500" dirty="0" smtClean="0"/>
            <a:t>Service Resource for patient , GP owned task specific,  no corporates.</a:t>
          </a:r>
          <a:endParaRPr lang="en-IE" sz="2500" dirty="0"/>
        </a:p>
      </dgm:t>
    </dgm:pt>
    <dgm:pt modelId="{285AE786-094F-4700-B852-2ABD981DD045}" type="parTrans" cxnId="{46F4547C-0C09-444A-B2C6-FED42E939848}">
      <dgm:prSet/>
      <dgm:spPr/>
      <dgm:t>
        <a:bodyPr/>
        <a:lstStyle/>
        <a:p>
          <a:endParaRPr lang="en-IE"/>
        </a:p>
      </dgm:t>
    </dgm:pt>
    <dgm:pt modelId="{1782321E-5522-4D30-B7CA-7ECE99E75436}" type="sibTrans" cxnId="{46F4547C-0C09-444A-B2C6-FED42E939848}">
      <dgm:prSet/>
      <dgm:spPr/>
      <dgm:t>
        <a:bodyPr/>
        <a:lstStyle/>
        <a:p>
          <a:endParaRPr lang="en-IE"/>
        </a:p>
      </dgm:t>
    </dgm:pt>
    <dgm:pt modelId="{0BE318F0-BCAD-47D8-8E6E-018BF7B35F58}">
      <dgm:prSet phldrT="[Text]" custT="1"/>
      <dgm:spPr/>
      <dgm:t>
        <a:bodyPr/>
        <a:lstStyle/>
        <a:p>
          <a:r>
            <a:rPr lang="en-IE" sz="2500" dirty="0" smtClean="0"/>
            <a:t>Integration ,efficiency , economy of scale, management.</a:t>
          </a:r>
          <a:endParaRPr lang="en-IE" sz="2500" dirty="0"/>
        </a:p>
      </dgm:t>
    </dgm:pt>
    <dgm:pt modelId="{5ECE15F0-B1EB-4192-96A5-F369778E462F}" type="parTrans" cxnId="{00BB4B4F-6CED-4E4B-A011-E62B30116BD8}">
      <dgm:prSet/>
      <dgm:spPr/>
      <dgm:t>
        <a:bodyPr/>
        <a:lstStyle/>
        <a:p>
          <a:endParaRPr lang="en-IE"/>
        </a:p>
      </dgm:t>
    </dgm:pt>
    <dgm:pt modelId="{17FB6CDC-57C4-4A74-9E03-CCC77F82651F}" type="sibTrans" cxnId="{00BB4B4F-6CED-4E4B-A011-E62B30116BD8}">
      <dgm:prSet/>
      <dgm:spPr/>
      <dgm:t>
        <a:bodyPr/>
        <a:lstStyle/>
        <a:p>
          <a:endParaRPr lang="en-IE"/>
        </a:p>
      </dgm:t>
    </dgm:pt>
    <dgm:pt modelId="{34D9176E-EEBA-4795-B9BE-F1FF768724F0}" type="pres">
      <dgm:prSet presAssocID="{CACC67A6-1E6C-4DDC-A7AE-8B55CB251276}" presName="linearFlow" presStyleCnt="0">
        <dgm:presLayoutVars>
          <dgm:dir/>
          <dgm:resizeHandles val="exact"/>
        </dgm:presLayoutVars>
      </dgm:prSet>
      <dgm:spPr/>
    </dgm:pt>
    <dgm:pt modelId="{4CBC214F-C7C4-469A-8039-DB94ED911EC5}" type="pres">
      <dgm:prSet presAssocID="{0BE318F0-BCAD-47D8-8E6E-018BF7B35F58}" presName="composite" presStyleCnt="0"/>
      <dgm:spPr/>
    </dgm:pt>
    <dgm:pt modelId="{3BC4A1AF-4D0B-4662-AC9E-2ADC1A06F151}" type="pres">
      <dgm:prSet presAssocID="{0BE318F0-BCAD-47D8-8E6E-018BF7B35F58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A08653-853A-43E3-A609-AEE8E94CAC2E}" type="pres">
      <dgm:prSet presAssocID="{0BE318F0-BCAD-47D8-8E6E-018BF7B35F5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BB6108F-CB28-4509-A760-81DF592FA653}" type="pres">
      <dgm:prSet presAssocID="{17FB6CDC-57C4-4A74-9E03-CCC77F82651F}" presName="spacing" presStyleCnt="0"/>
      <dgm:spPr/>
    </dgm:pt>
    <dgm:pt modelId="{62DA144A-01D7-43AA-8B60-26912431A549}" type="pres">
      <dgm:prSet presAssocID="{09A19AF9-B7DD-4544-98A8-A6B907653546}" presName="composite" presStyleCnt="0"/>
      <dgm:spPr/>
    </dgm:pt>
    <dgm:pt modelId="{2B547397-BB6F-485C-95D9-A3F000ABF4B9}" type="pres">
      <dgm:prSet presAssocID="{09A19AF9-B7DD-4544-98A8-A6B907653546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2315EF2-B37F-4DE3-BD78-FB9733B97B4E}" type="pres">
      <dgm:prSet presAssocID="{09A19AF9-B7DD-4544-98A8-A6B90765354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6AF3A94-5CA4-45A0-A698-5D481A334E9D}" type="pres">
      <dgm:prSet presAssocID="{97945BEA-40E8-4D3F-A8C4-CBF3AB9A0C16}" presName="spacing" presStyleCnt="0"/>
      <dgm:spPr/>
    </dgm:pt>
    <dgm:pt modelId="{1F5F31A3-998B-4DB1-BA5E-AC11736EE8A2}" type="pres">
      <dgm:prSet presAssocID="{44E021DA-89C2-4388-A00A-A63CCF9C4628}" presName="composite" presStyleCnt="0"/>
      <dgm:spPr/>
    </dgm:pt>
    <dgm:pt modelId="{CB75576B-E1B0-4881-8EE1-27CE1DE08EDC}" type="pres">
      <dgm:prSet presAssocID="{44E021DA-89C2-4388-A00A-A63CCF9C4628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3A83FE-4CE7-40C7-945F-BD1E07295F7F}" type="pres">
      <dgm:prSet presAssocID="{44E021DA-89C2-4388-A00A-A63CCF9C462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0BB4B4F-6CED-4E4B-A011-E62B30116BD8}" srcId="{CACC67A6-1E6C-4DDC-A7AE-8B55CB251276}" destId="{0BE318F0-BCAD-47D8-8E6E-018BF7B35F58}" srcOrd="0" destOrd="0" parTransId="{5ECE15F0-B1EB-4192-96A5-F369778E462F}" sibTransId="{17FB6CDC-57C4-4A74-9E03-CCC77F82651F}"/>
    <dgm:cxn modelId="{B669E222-052B-4135-9ACB-002212FB828B}" type="presOf" srcId="{09A19AF9-B7DD-4544-98A8-A6B907653546}" destId="{82315EF2-B37F-4DE3-BD78-FB9733B97B4E}" srcOrd="0" destOrd="0" presId="urn:microsoft.com/office/officeart/2005/8/layout/vList3"/>
    <dgm:cxn modelId="{632AFDF3-96DB-4FC4-9659-D4A8AA5C8FA6}" type="presOf" srcId="{0BE318F0-BCAD-47D8-8E6E-018BF7B35F58}" destId="{A2A08653-853A-43E3-A609-AEE8E94CAC2E}" srcOrd="0" destOrd="0" presId="urn:microsoft.com/office/officeart/2005/8/layout/vList3"/>
    <dgm:cxn modelId="{46F4547C-0C09-444A-B2C6-FED42E939848}" srcId="{CACC67A6-1E6C-4DDC-A7AE-8B55CB251276}" destId="{44E021DA-89C2-4388-A00A-A63CCF9C4628}" srcOrd="2" destOrd="0" parTransId="{285AE786-094F-4700-B852-2ABD981DD045}" sibTransId="{1782321E-5522-4D30-B7CA-7ECE99E75436}"/>
    <dgm:cxn modelId="{7A57A705-AC11-492D-A391-2B8DB5EB260D}" type="presOf" srcId="{CACC67A6-1E6C-4DDC-A7AE-8B55CB251276}" destId="{34D9176E-EEBA-4795-B9BE-F1FF768724F0}" srcOrd="0" destOrd="0" presId="urn:microsoft.com/office/officeart/2005/8/layout/vList3"/>
    <dgm:cxn modelId="{36CA848F-6FC5-4366-A24F-1CD44002521E}" type="presOf" srcId="{44E021DA-89C2-4388-A00A-A63CCF9C4628}" destId="{493A83FE-4CE7-40C7-945F-BD1E07295F7F}" srcOrd="0" destOrd="0" presId="urn:microsoft.com/office/officeart/2005/8/layout/vList3"/>
    <dgm:cxn modelId="{7E17D2CC-3537-4E9D-A521-5DFBF6DB7B59}" srcId="{CACC67A6-1E6C-4DDC-A7AE-8B55CB251276}" destId="{09A19AF9-B7DD-4544-98A8-A6B907653546}" srcOrd="1" destOrd="0" parTransId="{9566AF09-36DD-4488-A3FC-9D6B3363E388}" sibTransId="{97945BEA-40E8-4D3F-A8C4-CBF3AB9A0C16}"/>
    <dgm:cxn modelId="{44CC9E3C-402B-4659-AE72-C13103F8CDDE}" type="presParOf" srcId="{34D9176E-EEBA-4795-B9BE-F1FF768724F0}" destId="{4CBC214F-C7C4-469A-8039-DB94ED911EC5}" srcOrd="0" destOrd="0" presId="urn:microsoft.com/office/officeart/2005/8/layout/vList3"/>
    <dgm:cxn modelId="{7980D59A-C33E-43B7-A16B-3175FAD3586F}" type="presParOf" srcId="{4CBC214F-C7C4-469A-8039-DB94ED911EC5}" destId="{3BC4A1AF-4D0B-4662-AC9E-2ADC1A06F151}" srcOrd="0" destOrd="0" presId="urn:microsoft.com/office/officeart/2005/8/layout/vList3"/>
    <dgm:cxn modelId="{02FDA7C2-0A1C-42BE-8085-756F63A14EF3}" type="presParOf" srcId="{4CBC214F-C7C4-469A-8039-DB94ED911EC5}" destId="{A2A08653-853A-43E3-A609-AEE8E94CAC2E}" srcOrd="1" destOrd="0" presId="urn:microsoft.com/office/officeart/2005/8/layout/vList3"/>
    <dgm:cxn modelId="{4AECC63A-5088-42A1-B215-3EA91233C0F3}" type="presParOf" srcId="{34D9176E-EEBA-4795-B9BE-F1FF768724F0}" destId="{2BB6108F-CB28-4509-A760-81DF592FA653}" srcOrd="1" destOrd="0" presId="urn:microsoft.com/office/officeart/2005/8/layout/vList3"/>
    <dgm:cxn modelId="{1FD92D8D-BC68-4F36-96CD-82200B281DA9}" type="presParOf" srcId="{34D9176E-EEBA-4795-B9BE-F1FF768724F0}" destId="{62DA144A-01D7-43AA-8B60-26912431A549}" srcOrd="2" destOrd="0" presId="urn:microsoft.com/office/officeart/2005/8/layout/vList3"/>
    <dgm:cxn modelId="{DCF5A35D-D8C4-4E30-BEFB-88831AABB14A}" type="presParOf" srcId="{62DA144A-01D7-43AA-8B60-26912431A549}" destId="{2B547397-BB6F-485C-95D9-A3F000ABF4B9}" srcOrd="0" destOrd="0" presId="urn:microsoft.com/office/officeart/2005/8/layout/vList3"/>
    <dgm:cxn modelId="{CB082DA9-C605-461C-8F6D-D25F35A66041}" type="presParOf" srcId="{62DA144A-01D7-43AA-8B60-26912431A549}" destId="{82315EF2-B37F-4DE3-BD78-FB9733B97B4E}" srcOrd="1" destOrd="0" presId="urn:microsoft.com/office/officeart/2005/8/layout/vList3"/>
    <dgm:cxn modelId="{71E081E0-630A-4CF2-BF04-76DC44059B0E}" type="presParOf" srcId="{34D9176E-EEBA-4795-B9BE-F1FF768724F0}" destId="{86AF3A94-5CA4-45A0-A698-5D481A334E9D}" srcOrd="3" destOrd="0" presId="urn:microsoft.com/office/officeart/2005/8/layout/vList3"/>
    <dgm:cxn modelId="{E00307B3-2431-4590-905B-FDAEDB008701}" type="presParOf" srcId="{34D9176E-EEBA-4795-B9BE-F1FF768724F0}" destId="{1F5F31A3-998B-4DB1-BA5E-AC11736EE8A2}" srcOrd="4" destOrd="0" presId="urn:microsoft.com/office/officeart/2005/8/layout/vList3"/>
    <dgm:cxn modelId="{9F3AC4A2-0C44-4D8F-82B6-79AF79D52156}" type="presParOf" srcId="{1F5F31A3-998B-4DB1-BA5E-AC11736EE8A2}" destId="{CB75576B-E1B0-4881-8EE1-27CE1DE08EDC}" srcOrd="0" destOrd="0" presId="urn:microsoft.com/office/officeart/2005/8/layout/vList3"/>
    <dgm:cxn modelId="{72413186-6C75-44D1-B3DB-A936C59874C4}" type="presParOf" srcId="{1F5F31A3-998B-4DB1-BA5E-AC11736EE8A2}" destId="{493A83FE-4CE7-40C7-945F-BD1E07295F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15EF2-B37F-4DE3-BD78-FB9733B97B4E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Travel Medicine, Sports Medicine, Occupational  Medicine,</a:t>
          </a:r>
          <a:endParaRPr lang="en-IE" sz="2500" kern="1200" dirty="0"/>
        </a:p>
      </dsp:txBody>
      <dsp:txXfrm rot="10800000">
        <a:off x="2007110" y="1710"/>
        <a:ext cx="5158358" cy="1257304"/>
      </dsp:txXfrm>
    </dsp:sp>
    <dsp:sp modelId="{2B547397-BB6F-485C-95D9-A3F000ABF4B9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1A8BF-D354-4C60-81B4-8923DEDB4F40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Enhanced Cardiac, Respiratory, Diabetic Clinic and Skin clinic with specialist nurses.</a:t>
          </a:r>
          <a:endParaRPr lang="en-IE" sz="2500" kern="1200" dirty="0"/>
        </a:p>
      </dsp:txBody>
      <dsp:txXfrm rot="10800000">
        <a:off x="2007110" y="1634329"/>
        <a:ext cx="5158358" cy="1257304"/>
      </dsp:txXfrm>
    </dsp:sp>
    <dsp:sp modelId="{CDE84B4C-928F-413F-90F7-5D0A0DF6940F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A83FE-4CE7-40C7-945F-BD1E07295F7F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Research and Education- UCC/UL/HSE/DOH.</a:t>
          </a:r>
          <a:endParaRPr lang="en-IE" sz="2500" kern="1200" dirty="0"/>
        </a:p>
      </dsp:txBody>
      <dsp:txXfrm rot="10800000">
        <a:off x="2007110" y="3266948"/>
        <a:ext cx="5158358" cy="1257304"/>
      </dsp:txXfrm>
    </dsp:sp>
    <dsp:sp modelId="{CB75576B-E1B0-4881-8EE1-27CE1DE08EDC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08653-853A-43E3-A609-AEE8E94CAC2E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Community Ophthalmology– assist Diabetic Eye Screening, </a:t>
          </a:r>
          <a:endParaRPr lang="en-IE" sz="2500" kern="1200" dirty="0"/>
        </a:p>
      </dsp:txBody>
      <dsp:txXfrm rot="10800000">
        <a:off x="2007110" y="1710"/>
        <a:ext cx="5158358" cy="1257304"/>
      </dsp:txXfrm>
    </dsp:sp>
    <dsp:sp modelId="{3BC4A1AF-4D0B-4662-AC9E-2ADC1A06F151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15EF2-B37F-4DE3-BD78-FB9733B97B4E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Neurology – Migraine clinic and general neurology</a:t>
          </a:r>
          <a:endParaRPr lang="en-IE" sz="2500" kern="1200" dirty="0"/>
        </a:p>
      </dsp:txBody>
      <dsp:txXfrm rot="10800000">
        <a:off x="2007110" y="1634329"/>
        <a:ext cx="5158358" cy="1257304"/>
      </dsp:txXfrm>
    </dsp:sp>
    <dsp:sp modelId="{2B547397-BB6F-485C-95D9-A3F000ABF4B9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A83FE-4CE7-40C7-945F-BD1E07295F7F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Sports Medicine and </a:t>
          </a:r>
          <a:r>
            <a:rPr lang="en-IE" sz="2500" kern="1200" dirty="0" err="1" smtClean="0"/>
            <a:t>Orthopedics</a:t>
          </a:r>
          <a:r>
            <a:rPr lang="en-IE" sz="2500" kern="1200" dirty="0" smtClean="0"/>
            <a:t>, Cardiology, Respiratory.</a:t>
          </a:r>
          <a:endParaRPr lang="en-IE" sz="2500" kern="1200" dirty="0"/>
        </a:p>
      </dsp:txBody>
      <dsp:txXfrm rot="10800000">
        <a:off x="2007110" y="3266948"/>
        <a:ext cx="5158358" cy="1257304"/>
      </dsp:txXfrm>
    </dsp:sp>
    <dsp:sp modelId="{CB75576B-E1B0-4881-8EE1-27CE1DE08EDC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4FA3-E940-4E4E-A53B-878F5968591D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Specialist nurse clinics in Diabetes, Dermatology.</a:t>
          </a:r>
          <a:endParaRPr lang="en-IE" sz="2500" kern="1200" dirty="0"/>
        </a:p>
      </dsp:txBody>
      <dsp:txXfrm rot="10800000">
        <a:off x="2007110" y="1710"/>
        <a:ext cx="5158358" cy="1257304"/>
      </dsp:txXfrm>
    </dsp:sp>
    <dsp:sp modelId="{182DC115-9D62-4058-89A0-75696D23AA41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51FE5-3DE9-4B0E-8B2E-34B39B85D343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Warfarin Clinic, </a:t>
          </a:r>
          <a:r>
            <a:rPr lang="en-IE" sz="2500" kern="1200" dirty="0" err="1" smtClean="0"/>
            <a:t>Phelbotomy</a:t>
          </a:r>
          <a:r>
            <a:rPr lang="en-IE" sz="2500" kern="1200" dirty="0" smtClean="0"/>
            <a:t>, Venesection,Qutenza,ECG,24hr BP/</a:t>
          </a:r>
          <a:r>
            <a:rPr lang="en-IE" sz="2500" kern="1200" dirty="0" err="1" smtClean="0"/>
            <a:t>Holter</a:t>
          </a:r>
          <a:r>
            <a:rPr lang="en-IE" sz="2500" kern="1200" dirty="0" smtClean="0"/>
            <a:t>,</a:t>
          </a:r>
          <a:endParaRPr lang="en-IE" sz="2500" kern="1200" dirty="0"/>
        </a:p>
      </dsp:txBody>
      <dsp:txXfrm rot="10800000">
        <a:off x="2007110" y="1634329"/>
        <a:ext cx="5158358" cy="1257304"/>
      </dsp:txXfrm>
    </dsp:sp>
    <dsp:sp modelId="{3BA212D0-0DE0-4514-8F5D-253FB9C1E33B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74556-C5A5-4ACC-ADBB-FFFF2788AD65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Research Projects </a:t>
          </a:r>
          <a:endParaRPr lang="en-IE" sz="2500" kern="1200" dirty="0"/>
        </a:p>
      </dsp:txBody>
      <dsp:txXfrm rot="10800000">
        <a:off x="2007110" y="3266948"/>
        <a:ext cx="5158358" cy="1257304"/>
      </dsp:txXfrm>
    </dsp:sp>
    <dsp:sp modelId="{77AFE079-B5BA-4390-BD1D-E608F17C0269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08653-853A-43E3-A609-AEE8E94CAC2E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Psychologist – adult/child, Behaviour/Cognitive asses</a:t>
          </a:r>
          <a:r>
            <a:rPr lang="en-IE" sz="2100" kern="1200" dirty="0" smtClean="0"/>
            <a:t>. </a:t>
          </a:r>
          <a:endParaRPr lang="en-IE" sz="2100" kern="1200" dirty="0"/>
        </a:p>
      </dsp:txBody>
      <dsp:txXfrm rot="10800000">
        <a:off x="2007110" y="1710"/>
        <a:ext cx="5158358" cy="1257304"/>
      </dsp:txXfrm>
    </dsp:sp>
    <dsp:sp modelId="{3BC4A1AF-4D0B-4662-AC9E-2ADC1A06F151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15EF2-B37F-4DE3-BD78-FB9733B97B4E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err="1" smtClean="0"/>
            <a:t>Physio</a:t>
          </a:r>
          <a:r>
            <a:rPr lang="en-IE" sz="2500" kern="1200" dirty="0" smtClean="0"/>
            <a:t>, Osteopath, Podiatry, S&amp;L</a:t>
          </a:r>
          <a:r>
            <a:rPr lang="en-IE" sz="2100" kern="1200" dirty="0" smtClean="0"/>
            <a:t>,</a:t>
          </a:r>
          <a:endParaRPr lang="en-IE" sz="2100" kern="1200" dirty="0"/>
        </a:p>
      </dsp:txBody>
      <dsp:txXfrm rot="10800000">
        <a:off x="2007110" y="1634329"/>
        <a:ext cx="5158358" cy="1257304"/>
      </dsp:txXfrm>
    </dsp:sp>
    <dsp:sp modelId="{2B547397-BB6F-485C-95D9-A3F000ABF4B9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A83FE-4CE7-40C7-945F-BD1E07295F7F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Dietician – illness mgt., healthy options, group courses.</a:t>
          </a:r>
          <a:endParaRPr lang="en-IE" sz="2500" kern="1200" dirty="0"/>
        </a:p>
      </dsp:txBody>
      <dsp:txXfrm rot="10800000">
        <a:off x="2007110" y="3266948"/>
        <a:ext cx="5158358" cy="1257304"/>
      </dsp:txXfrm>
    </dsp:sp>
    <dsp:sp modelId="{CB75576B-E1B0-4881-8EE1-27CE1DE08EDC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8E7CE-E1D6-4260-9E58-AA8DD4FA1E1D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Own Patient Database with seamless Integration to GP Practices</a:t>
          </a:r>
          <a:endParaRPr lang="en-IE" sz="2500" kern="1200" dirty="0"/>
        </a:p>
      </dsp:txBody>
      <dsp:txXfrm rot="10800000">
        <a:off x="2007110" y="1710"/>
        <a:ext cx="5158358" cy="1257304"/>
      </dsp:txXfrm>
    </dsp:sp>
    <dsp:sp modelId="{A984D095-A454-44B7-8BF6-BEA4D2EFEBA3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14FA3-E940-4E4E-A53B-878F5968591D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Organise  Clinics , Appointments, Letters &amp; Finances</a:t>
          </a:r>
          <a:endParaRPr lang="en-IE" sz="2500" kern="1200" dirty="0"/>
        </a:p>
      </dsp:txBody>
      <dsp:txXfrm rot="10800000">
        <a:off x="2007110" y="1634329"/>
        <a:ext cx="5158358" cy="1257304"/>
      </dsp:txXfrm>
    </dsp:sp>
    <dsp:sp modelId="{182DC115-9D62-4058-89A0-75696D23AA41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74556-C5A5-4ACC-ADBB-FFFF2788AD65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Organise Students </a:t>
          </a:r>
          <a:r>
            <a:rPr lang="en-IE" sz="2500" kern="1200" dirty="0" err="1" smtClean="0"/>
            <a:t>Regs</a:t>
          </a:r>
          <a:r>
            <a:rPr lang="en-IE" sz="2500" kern="1200" dirty="0" smtClean="0"/>
            <a:t>, Clinical meetings, CME CPD Points Research Projects </a:t>
          </a:r>
          <a:endParaRPr lang="en-IE" sz="2500" kern="1200" dirty="0"/>
        </a:p>
      </dsp:txBody>
      <dsp:txXfrm rot="10800000">
        <a:off x="2007110" y="3266948"/>
        <a:ext cx="5158358" cy="1257304"/>
      </dsp:txXfrm>
    </dsp:sp>
    <dsp:sp modelId="{77AFE079-B5BA-4390-BD1D-E608F17C0269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08653-853A-43E3-A609-AEE8E94CAC2E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Integration ,efficiency , economy of scale, management.</a:t>
          </a:r>
          <a:endParaRPr lang="en-IE" sz="2500" kern="1200" dirty="0"/>
        </a:p>
      </dsp:txBody>
      <dsp:txXfrm rot="10800000">
        <a:off x="2007110" y="1710"/>
        <a:ext cx="5158358" cy="1257304"/>
      </dsp:txXfrm>
    </dsp:sp>
    <dsp:sp modelId="{3BC4A1AF-4D0B-4662-AC9E-2ADC1A06F151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15EF2-B37F-4DE3-BD78-FB9733B97B4E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Clinical—Warfarin, specialised clinics, diagnostics, new services, 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DMARD Clinic ?</a:t>
          </a:r>
          <a:endParaRPr lang="en-IE" sz="2500" kern="1200" dirty="0"/>
        </a:p>
      </dsp:txBody>
      <dsp:txXfrm rot="10800000">
        <a:off x="2007110" y="1634329"/>
        <a:ext cx="5158358" cy="1257304"/>
      </dsp:txXfrm>
    </dsp:sp>
    <dsp:sp modelId="{2B547397-BB6F-485C-95D9-A3F000ABF4B9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A83FE-4CE7-40C7-945F-BD1E07295F7F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Service Resource for patient , GP owned task specific,  no corporates.</a:t>
          </a:r>
          <a:endParaRPr lang="en-IE" sz="2500" kern="1200" dirty="0"/>
        </a:p>
      </dsp:txBody>
      <dsp:txXfrm rot="10800000">
        <a:off x="2007110" y="3266948"/>
        <a:ext cx="5158358" cy="1257304"/>
      </dsp:txXfrm>
    </dsp:sp>
    <dsp:sp modelId="{CB75576B-E1B0-4881-8EE1-27CE1DE08EDC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8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5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Rural, Island and Dispensing Doctors of Ireland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David </a:t>
            </a:r>
            <a:r>
              <a:rPr lang="en-US" sz="2400" dirty="0" err="1" smtClean="0">
                <a:latin typeface="+mn-lt"/>
              </a:rPr>
              <a:t>Molony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06/10/2012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    The 4</a:t>
            </a:r>
            <a:r>
              <a:rPr lang="en-IE" baseline="30000" dirty="0" smtClean="0"/>
              <a:t>TH</a:t>
            </a:r>
            <a:r>
              <a:rPr lang="en-IE" dirty="0" smtClean="0"/>
              <a:t> Practice.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               </a:t>
            </a:r>
            <a:r>
              <a:rPr lang="en-IE" sz="2400" b="1" dirty="0" smtClean="0">
                <a:solidFill>
                  <a:srgbClr val="FF0000"/>
                </a:solidFill>
              </a:rPr>
              <a:t>(Separate entity but linked to practices)</a:t>
            </a:r>
          </a:p>
          <a:p>
            <a:r>
              <a:rPr lang="en-IE" dirty="0" smtClean="0"/>
              <a:t>Own premises, own staff, own database.</a:t>
            </a:r>
          </a:p>
          <a:p>
            <a:r>
              <a:rPr lang="en-IE" dirty="0" smtClean="0"/>
              <a:t>Intrinsically linked to the practices.</a:t>
            </a:r>
          </a:p>
          <a:p>
            <a:r>
              <a:rPr lang="en-IE" dirty="0" smtClean="0"/>
              <a:t>Services for MPHC and outside practices.</a:t>
            </a:r>
          </a:p>
          <a:p>
            <a:r>
              <a:rPr lang="en-IE" dirty="0" smtClean="0"/>
              <a:t>New enhanced care in the community.</a:t>
            </a:r>
          </a:p>
          <a:p>
            <a:r>
              <a:rPr lang="en-IE" dirty="0" smtClean="0"/>
              <a:t>GP extra skills recognised/used.</a:t>
            </a:r>
          </a:p>
          <a:p>
            <a:r>
              <a:rPr lang="en-IE" dirty="0" smtClean="0"/>
              <a:t>Other specialist providers to community.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21889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GPs in 4</a:t>
            </a:r>
            <a:r>
              <a:rPr lang="en-IE" baseline="30000" dirty="0" smtClean="0"/>
              <a:t>TH</a:t>
            </a:r>
            <a:r>
              <a:rPr lang="en-IE" dirty="0" smtClean="0"/>
              <a:t> Practice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3795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9436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Doctors in 4</a:t>
            </a:r>
            <a:r>
              <a:rPr lang="en-IE" baseline="30000" dirty="0" smtClean="0"/>
              <a:t>TH</a:t>
            </a:r>
            <a:r>
              <a:rPr lang="en-IE" dirty="0" smtClean="0"/>
              <a:t> Practice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3992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0646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Nurse roles in 4</a:t>
            </a:r>
            <a:r>
              <a:rPr lang="en-IE" baseline="30000" dirty="0" smtClean="0"/>
              <a:t>TH</a:t>
            </a:r>
            <a:r>
              <a:rPr lang="en-IE" dirty="0" smtClean="0"/>
              <a:t> Practice	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328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2267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Professionals in 4</a:t>
            </a:r>
            <a:r>
              <a:rPr lang="en-IE" baseline="30000" dirty="0" smtClean="0"/>
              <a:t>TH</a:t>
            </a:r>
            <a:r>
              <a:rPr lang="en-IE" dirty="0" smtClean="0"/>
              <a:t> Practice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02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9088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Management roles in 4</a:t>
            </a:r>
            <a:r>
              <a:rPr lang="en-IE" baseline="30000" dirty="0" smtClean="0"/>
              <a:t>TH</a:t>
            </a:r>
            <a:r>
              <a:rPr lang="en-IE" dirty="0" smtClean="0"/>
              <a:t> Practice	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9188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135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Advantages of the 4</a:t>
            </a:r>
            <a:r>
              <a:rPr lang="en-IE" baseline="30000" dirty="0" smtClean="0"/>
              <a:t>TH</a:t>
            </a:r>
            <a:r>
              <a:rPr lang="en-IE" dirty="0" smtClean="0"/>
              <a:t> Practice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530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0648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404664"/>
            <a:ext cx="8077200" cy="1143000"/>
          </a:xfrm>
        </p:spPr>
        <p:txBody>
          <a:bodyPr/>
          <a:lstStyle/>
          <a:p>
            <a:r>
              <a:rPr lang="en-US" dirty="0" smtClean="0"/>
              <a:t>     4</a:t>
            </a:r>
            <a:r>
              <a:rPr lang="en-US" baseline="30000" dirty="0" smtClean="0"/>
              <a:t>th</a:t>
            </a:r>
            <a:r>
              <a:rPr lang="en-US" dirty="0" smtClean="0"/>
              <a:t> PRACTICE INGREDIENTS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GP Co-operation and respect-shareholding.</a:t>
            </a:r>
          </a:p>
          <a:p>
            <a:r>
              <a:rPr lang="en-US" dirty="0" smtClean="0"/>
              <a:t>Separate high quality rooms &amp; structure.</a:t>
            </a:r>
          </a:p>
          <a:p>
            <a:r>
              <a:rPr lang="en-US" dirty="0" smtClean="0"/>
              <a:t>Own IT linked to practices.</a:t>
            </a:r>
          </a:p>
          <a:p>
            <a:r>
              <a:rPr lang="en-US" dirty="0" smtClean="0"/>
              <a:t>Own staff.</a:t>
            </a:r>
          </a:p>
          <a:p>
            <a:r>
              <a:rPr lang="en-US" dirty="0" smtClean="0"/>
              <a:t>Efficient services/standard.</a:t>
            </a:r>
          </a:p>
          <a:p>
            <a:r>
              <a:rPr lang="en-US" dirty="0" smtClean="0"/>
              <a:t>Infrastructure, ?Dispense medicines,</a:t>
            </a:r>
          </a:p>
          <a:p>
            <a:r>
              <a:rPr lang="en-US" dirty="0" smtClean="0"/>
              <a:t>Back up hospital services. </a:t>
            </a:r>
          </a:p>
          <a:p>
            <a:r>
              <a:rPr lang="en-US" dirty="0" smtClean="0"/>
              <a:t>Run as efficient business.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6379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1412632"/>
          </a:xfrm>
        </p:spPr>
        <p:txBody>
          <a:bodyPr/>
          <a:lstStyle/>
          <a:p>
            <a:r>
              <a:rPr lang="en-IE" dirty="0" smtClean="0"/>
              <a:t>Building alone will not do it.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545109"/>
            <a:ext cx="8077200" cy="4297363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PC is services to patients in their community.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44000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5430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Primary Care ----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More work for the patient.</a:t>
            </a:r>
          </a:p>
          <a:p>
            <a:r>
              <a:rPr lang="en-US" dirty="0" smtClean="0"/>
              <a:t>More team-work in practices.</a:t>
            </a:r>
          </a:p>
          <a:p>
            <a:r>
              <a:rPr lang="en-US" dirty="0" smtClean="0"/>
              <a:t>More team-work in the community.</a:t>
            </a:r>
          </a:p>
          <a:p>
            <a:r>
              <a:rPr lang="en-US" dirty="0" smtClean="0"/>
              <a:t>Better use of GP skills with diagnostics.</a:t>
            </a:r>
          </a:p>
          <a:p>
            <a:r>
              <a:rPr lang="en-US" dirty="0" smtClean="0"/>
              <a:t>GPs coming together to provide more services for their patients.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Practices do not need expensive build but need GP co-operation.</a:t>
            </a:r>
          </a:p>
          <a:p>
            <a:r>
              <a:rPr lang="en-US" dirty="0" smtClean="0"/>
              <a:t>Opportunity for GPs to invest in their futures.</a:t>
            </a:r>
          </a:p>
          <a:p>
            <a:r>
              <a:rPr lang="en-US" dirty="0" smtClean="0"/>
              <a:t>Proud to be a ‘VESTED INTEREST’ who knows patient needs and deliver appropriately.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4050" dirty="0" smtClean="0"/>
          </a:p>
          <a:p>
            <a:r>
              <a:rPr lang="en-IE" sz="4640" dirty="0" smtClean="0"/>
              <a:t>Introduce</a:t>
            </a:r>
            <a:r>
              <a:rPr lang="en-IE" sz="4050" dirty="0" smtClean="0"/>
              <a:t> concept of Mallow’s 4</a:t>
            </a:r>
            <a:r>
              <a:rPr lang="en-IE" sz="4050" baseline="30000" dirty="0" smtClean="0"/>
              <a:t>th</a:t>
            </a:r>
            <a:r>
              <a:rPr lang="en-IE" sz="4050" dirty="0" smtClean="0"/>
              <a:t> Practice.</a:t>
            </a:r>
          </a:p>
          <a:p>
            <a:pPr marL="0" indent="0">
              <a:buNone/>
            </a:pPr>
            <a:endParaRPr lang="en-IE" sz="4050" dirty="0" smtClean="0"/>
          </a:p>
        </p:txBody>
      </p:sp>
    </p:spTree>
    <p:extLst>
      <p:ext uri="{BB962C8B-B14F-4D97-AF65-F5344CB8AC3E}">
        <p14:creationId xmlns:p14="http://schemas.microsoft.com/office/powerpoint/2010/main" val="29040389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84858"/>
            <a:ext cx="540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196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Mallow Primary Healthcare Centre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Co-operative venture between GPs.</a:t>
            </a:r>
          </a:p>
          <a:p>
            <a:r>
              <a:rPr lang="en-IE" dirty="0" smtClean="0"/>
              <a:t>2004.</a:t>
            </a:r>
          </a:p>
          <a:p>
            <a:r>
              <a:rPr lang="en-IE" dirty="0" smtClean="0"/>
              <a:t>3 Group Practices</a:t>
            </a:r>
          </a:p>
          <a:p>
            <a:r>
              <a:rPr lang="en-IE" dirty="0" smtClean="0"/>
              <a:t>8 sites.</a:t>
            </a:r>
          </a:p>
          <a:p>
            <a:r>
              <a:rPr lang="en-IE" dirty="0" smtClean="0"/>
              <a:t>2006 agreed HSE, 2008 signed HSE.</a:t>
            </a:r>
          </a:p>
          <a:p>
            <a:r>
              <a:rPr lang="en-IE" dirty="0" smtClean="0"/>
              <a:t>Building started March 2009.</a:t>
            </a:r>
          </a:p>
          <a:p>
            <a:r>
              <a:rPr lang="en-IE" dirty="0" smtClean="0"/>
              <a:t>GPs in May 2010.</a:t>
            </a:r>
          </a:p>
          <a:p>
            <a:r>
              <a:rPr lang="en-IE" dirty="0" smtClean="0"/>
              <a:t>HSE in Aug. 2010.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21888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96752"/>
            <a:ext cx="9540876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2561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        MPHC---jobs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GP related jobs 53.</a:t>
            </a:r>
          </a:p>
          <a:p>
            <a:r>
              <a:rPr lang="en-IE" dirty="0" smtClean="0"/>
              <a:t>HSE related jobs 138.</a:t>
            </a:r>
          </a:p>
          <a:p>
            <a:r>
              <a:rPr lang="en-IE" dirty="0" smtClean="0"/>
              <a:t>Others 31</a:t>
            </a:r>
          </a:p>
          <a:p>
            <a:r>
              <a:rPr lang="en-IE" dirty="0" smtClean="0"/>
              <a:t>New jobs 22.</a:t>
            </a:r>
          </a:p>
          <a:p>
            <a:r>
              <a:rPr lang="en-IE" dirty="0" smtClean="0"/>
              <a:t>New Services in the community 23</a:t>
            </a:r>
          </a:p>
          <a:p>
            <a:endParaRPr lang="en-IE" dirty="0"/>
          </a:p>
          <a:p>
            <a:r>
              <a:rPr lang="en-IE" dirty="0" smtClean="0"/>
              <a:t>TOTAL                                             244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95298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        Best Advice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Get BEST Professional Services.</a:t>
            </a:r>
          </a:p>
          <a:p>
            <a:endParaRPr lang="en-IE" dirty="0" smtClean="0"/>
          </a:p>
          <a:p>
            <a:r>
              <a:rPr lang="en-IE" dirty="0" smtClean="0"/>
              <a:t>Accommodate others views.</a:t>
            </a:r>
          </a:p>
          <a:p>
            <a:endParaRPr lang="en-IE" dirty="0" smtClean="0"/>
          </a:p>
          <a:p>
            <a:r>
              <a:rPr lang="en-IE" dirty="0" smtClean="0"/>
              <a:t>Open all ideas.</a:t>
            </a:r>
          </a:p>
          <a:p>
            <a:endParaRPr lang="en-IE" dirty="0" smtClean="0"/>
          </a:p>
          <a:p>
            <a:r>
              <a:rPr lang="en-IE" dirty="0" smtClean="0"/>
              <a:t>Exceptional record keeping.</a:t>
            </a:r>
          </a:p>
          <a:p>
            <a:endParaRPr lang="en-IE" dirty="0"/>
          </a:p>
          <a:p>
            <a:r>
              <a:rPr lang="en-IE" dirty="0" smtClean="0"/>
              <a:t>Rapid decision making.</a:t>
            </a:r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89555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      Patient Services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What is General Practice/Primary Care ?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IMO/ICGP view.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DOH/HSE view.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62561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not General Practice?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Not GP but belongs in PCC.</a:t>
            </a:r>
          </a:p>
          <a:p>
            <a:endParaRPr lang="en-IE" dirty="0"/>
          </a:p>
          <a:p>
            <a:r>
              <a:rPr lang="en-IE" dirty="0" smtClean="0"/>
              <a:t>Cardiac -24 </a:t>
            </a:r>
            <a:r>
              <a:rPr lang="en-IE" dirty="0" err="1" smtClean="0"/>
              <a:t>hr</a:t>
            </a:r>
            <a:r>
              <a:rPr lang="en-IE" dirty="0" smtClean="0"/>
              <a:t> BP, 24 </a:t>
            </a:r>
            <a:r>
              <a:rPr lang="en-IE" dirty="0" err="1" smtClean="0"/>
              <a:t>hr</a:t>
            </a:r>
            <a:r>
              <a:rPr lang="en-IE" dirty="0" smtClean="0"/>
              <a:t> ECG, Stress Testing, Echo,</a:t>
            </a:r>
          </a:p>
          <a:p>
            <a:r>
              <a:rPr lang="en-IE" dirty="0" smtClean="0"/>
              <a:t>Respiratory – </a:t>
            </a:r>
            <a:r>
              <a:rPr lang="en-IE" dirty="0" err="1" smtClean="0"/>
              <a:t>Spirometry</a:t>
            </a:r>
            <a:r>
              <a:rPr lang="en-IE" dirty="0" smtClean="0"/>
              <a:t>, Asthma, COPD, Sports, Occupational Assessments.</a:t>
            </a:r>
          </a:p>
          <a:p>
            <a:r>
              <a:rPr lang="en-IE" dirty="0" smtClean="0"/>
              <a:t>Audiology – screening workers, hearing aids etc.</a:t>
            </a:r>
          </a:p>
          <a:p>
            <a:r>
              <a:rPr lang="en-IE" dirty="0" smtClean="0"/>
              <a:t>Occupational/Legal work.</a:t>
            </a:r>
          </a:p>
          <a:p>
            <a:r>
              <a:rPr lang="en-IE" dirty="0" smtClean="0"/>
              <a:t>Minor Ops, </a:t>
            </a:r>
            <a:r>
              <a:rPr lang="en-IE" dirty="0" err="1" smtClean="0"/>
              <a:t>venesection</a:t>
            </a:r>
            <a:r>
              <a:rPr lang="en-IE" dirty="0" smtClean="0"/>
              <a:t>,</a:t>
            </a:r>
          </a:p>
          <a:p>
            <a:r>
              <a:rPr lang="en-IE" dirty="0" smtClean="0"/>
              <a:t>Warfarin, Phlebotomy, DMARDS,</a:t>
            </a:r>
          </a:p>
          <a:p>
            <a:r>
              <a:rPr lang="en-IE" dirty="0" smtClean="0"/>
              <a:t>Foreign travel vaccinations.</a:t>
            </a:r>
          </a:p>
          <a:p>
            <a:r>
              <a:rPr lang="en-IE" dirty="0" smtClean="0"/>
              <a:t>Visiting Consultants/ </a:t>
            </a:r>
            <a:r>
              <a:rPr lang="en-IE" dirty="0" err="1" smtClean="0"/>
              <a:t>Auxillary</a:t>
            </a:r>
            <a:r>
              <a:rPr lang="en-IE" dirty="0" smtClean="0"/>
              <a:t> specialists.</a:t>
            </a:r>
          </a:p>
          <a:p>
            <a:r>
              <a:rPr lang="en-IE" dirty="0" smtClean="0"/>
              <a:t>Diagnostics.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75245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856</Words>
  <Application>Microsoft Office PowerPoint</Application>
  <PresentationFormat>On-screen Show (4:3)</PresentationFormat>
  <Paragraphs>140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Training</vt:lpstr>
      <vt:lpstr>Rural, Island and Dispensing Doctors of Ireland      </vt:lpstr>
      <vt:lpstr> </vt:lpstr>
      <vt:lpstr>PowerPoint Presentation</vt:lpstr>
      <vt:lpstr>Mallow Primary Healthcare Centre</vt:lpstr>
      <vt:lpstr>PowerPoint Presentation</vt:lpstr>
      <vt:lpstr>                    MPHC---jobs</vt:lpstr>
      <vt:lpstr>                    Best Advice</vt:lpstr>
      <vt:lpstr>                  Patient Services</vt:lpstr>
      <vt:lpstr>What is not General Practice?</vt:lpstr>
      <vt:lpstr>                The 4TH Practice.</vt:lpstr>
      <vt:lpstr>GPs in 4TH Practice</vt:lpstr>
      <vt:lpstr>Other Doctors in 4TH Practice</vt:lpstr>
      <vt:lpstr>Nurse roles in 4TH Practice </vt:lpstr>
      <vt:lpstr>Other Professionals in 4TH Practice</vt:lpstr>
      <vt:lpstr>Management roles in 4TH Practice </vt:lpstr>
      <vt:lpstr>Advantages of the 4TH Practice</vt:lpstr>
      <vt:lpstr>     4th PRACTICE INGREDIENTS</vt:lpstr>
      <vt:lpstr>Building alone will not do it.</vt:lpstr>
      <vt:lpstr>Primary Care ---- 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2012-09-12T17:24:31Z</dcterms:created>
  <dcterms:modified xsi:type="dcterms:W3CDTF">2012-10-06T11:07:39Z</dcterms:modified>
</cp:coreProperties>
</file>